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690" r:id="rId2"/>
  </p:sldMasterIdLst>
  <p:notesMasterIdLst>
    <p:notesMasterId r:id="rId8"/>
  </p:notesMasterIdLst>
  <p:sldIdLst>
    <p:sldId id="259" r:id="rId3"/>
    <p:sldId id="260" r:id="rId4"/>
    <p:sldId id="261" r:id="rId5"/>
    <p:sldId id="262" r:id="rId6"/>
    <p:sldId id="263" r:id="rId7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ma" initials="M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747"/>
    <a:srgbClr val="4F2270"/>
    <a:srgbClr val="5F2987"/>
    <a:srgbClr val="B2FA98"/>
    <a:srgbClr val="7030A0"/>
    <a:srgbClr val="DDDDDD"/>
    <a:srgbClr val="B2B2B2"/>
    <a:srgbClr val="808080"/>
    <a:srgbClr val="E04E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ен стил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32" autoAdjust="0"/>
    <p:restoredTop sz="86323" autoAdjust="0"/>
  </p:normalViewPr>
  <p:slideViewPr>
    <p:cSldViewPr snapToGrid="0">
      <p:cViewPr varScale="1">
        <p:scale>
          <a:sx n="113" d="100"/>
          <a:sy n="113" d="100"/>
        </p:scale>
        <p:origin x="534" y="96"/>
      </p:cViewPr>
      <p:guideLst>
        <p:guide orient="horz" pos="2160"/>
        <p:guide pos="3817"/>
      </p:guideLst>
    </p:cSldViewPr>
  </p:slideViewPr>
  <p:outlineViewPr>
    <p:cViewPr>
      <p:scale>
        <a:sx n="33" d="100"/>
        <a:sy n="33" d="100"/>
      </p:scale>
      <p:origin x="6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D1A73-8C73-48B8-A61C-1E6FE1A4A787}" type="datetimeFigureOut">
              <a:rPr lang="bg-BG" smtClean="0"/>
              <a:t>29.11.2015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755406-8820-4912-B81C-E019C68C18F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00609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авоъгълник 11"/>
          <p:cNvSpPr/>
          <p:nvPr userDrawn="1"/>
        </p:nvSpPr>
        <p:spPr>
          <a:xfrm>
            <a:off x="0" y="0"/>
            <a:ext cx="1949824" cy="1627095"/>
          </a:xfrm>
          <a:prstGeom prst="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bg-BG"/>
          </a:p>
        </p:txBody>
      </p:sp>
      <p:sp>
        <p:nvSpPr>
          <p:cNvPr id="4" name="Правоъгълник 10"/>
          <p:cNvSpPr/>
          <p:nvPr userDrawn="1"/>
        </p:nvSpPr>
        <p:spPr>
          <a:xfrm rot="5400000">
            <a:off x="6036605" y="-4248148"/>
            <a:ext cx="638737" cy="10762127"/>
          </a:xfrm>
          <a:prstGeom prst="rect">
            <a:avLst/>
          </a:prstGeom>
          <a:gradFill>
            <a:gsLst>
              <a:gs pos="10000">
                <a:schemeClr val="bg1">
                  <a:lumMod val="95000"/>
                </a:schemeClr>
              </a:gs>
              <a:gs pos="4000">
                <a:srgbClr val="4F2270">
                  <a:alpha val="49804"/>
                </a:srgbClr>
              </a:gs>
              <a:gs pos="100000">
                <a:schemeClr val="bg1"/>
              </a:gs>
            </a:gsLst>
            <a:lin ang="16200000" scaled="0"/>
          </a:gradFill>
          <a:ln>
            <a:solidFill>
              <a:srgbClr val="7030A0">
                <a:alpha val="50196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bg-BG">
              <a:ln>
                <a:solidFill>
                  <a:srgbClr val="7030A0"/>
                </a:solidFill>
              </a:ln>
              <a:solidFill>
                <a:srgbClr val="7030A0"/>
              </a:solidFill>
            </a:endParaRPr>
          </a:p>
        </p:txBody>
      </p:sp>
      <p:cxnSp>
        <p:nvCxnSpPr>
          <p:cNvPr id="5" name="Право съединение 13"/>
          <p:cNvCxnSpPr/>
          <p:nvPr userDrawn="1"/>
        </p:nvCxnSpPr>
        <p:spPr>
          <a:xfrm>
            <a:off x="430305" y="1748117"/>
            <a:ext cx="11306735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авоъгълник 5"/>
          <p:cNvSpPr/>
          <p:nvPr userDrawn="1"/>
        </p:nvSpPr>
        <p:spPr>
          <a:xfrm rot="16200000">
            <a:off x="158001" y="655547"/>
            <a:ext cx="638737" cy="954738"/>
          </a:xfrm>
          <a:prstGeom prst="rect">
            <a:avLst/>
          </a:prstGeom>
          <a:gradFill>
            <a:gsLst>
              <a:gs pos="12000">
                <a:schemeClr val="bg1">
                  <a:lumMod val="95000"/>
                </a:schemeClr>
              </a:gs>
              <a:gs pos="0">
                <a:srgbClr val="7030A0">
                  <a:alpha val="50000"/>
                </a:srgbClr>
              </a:gs>
              <a:gs pos="100000">
                <a:schemeClr val="bg1"/>
              </a:gs>
            </a:gsLst>
            <a:lin ang="16200000" scaled="0"/>
          </a:gradFill>
          <a:ln>
            <a:solidFill>
              <a:srgbClr val="7030A0">
                <a:alpha val="50196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bg-BG"/>
          </a:p>
        </p:txBody>
      </p:sp>
      <p:sp>
        <p:nvSpPr>
          <p:cNvPr id="7" name="Заглавие 1"/>
          <p:cNvSpPr>
            <a:spLocks noGrp="1"/>
          </p:cNvSpPr>
          <p:nvPr>
            <p:ph type="title"/>
          </p:nvPr>
        </p:nvSpPr>
        <p:spPr>
          <a:xfrm>
            <a:off x="2151528" y="813546"/>
            <a:ext cx="9585511" cy="638739"/>
          </a:xfrm>
        </p:spPr>
        <p:txBody>
          <a:bodyPr/>
          <a:lstStyle>
            <a:lvl1pPr>
              <a:defRPr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defRPr>
            </a:lvl1pPr>
          </a:lstStyle>
          <a:p>
            <a:r>
              <a:rPr lang="bg-BG" dirty="0" err="1" smtClean="0"/>
              <a:t>Редакт</a:t>
            </a:r>
            <a:r>
              <a:rPr lang="bg-BG" dirty="0" smtClean="0"/>
              <a:t>. стил загл. образец</a:t>
            </a:r>
            <a:endParaRPr lang="bg-B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Текстово поле 11"/>
              <p:cNvSpPr txBox="1"/>
              <p:nvPr userDrawn="1"/>
            </p:nvSpPr>
            <p:spPr>
              <a:xfrm rot="658883">
                <a:off x="19312" y="3548895"/>
                <a:ext cx="202491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6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6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𝟔𝟓</m:t>
                      </m:r>
                    </m:oMath>
                  </m:oMathPara>
                </a14:m>
                <a:endParaRPr lang="bg-BG" sz="6000" b="1" i="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Текстово поле 11"/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 rot="658883">
                <a:off x="19312" y="3548895"/>
                <a:ext cx="2024913" cy="101566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Текстово поле 16"/>
          <p:cNvSpPr txBox="1"/>
          <p:nvPr userDrawn="1"/>
        </p:nvSpPr>
        <p:spPr>
          <a:xfrm rot="20904786">
            <a:off x="319821" y="5272877"/>
            <a:ext cx="2700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i="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1.65568</a:t>
            </a:r>
            <a:endParaRPr lang="bg-BG" sz="5400" b="1" i="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Текстово поле 17"/>
          <p:cNvSpPr txBox="1"/>
          <p:nvPr userDrawn="1"/>
        </p:nvSpPr>
        <p:spPr>
          <a:xfrm rot="20633914">
            <a:off x="-67962" y="1893058"/>
            <a:ext cx="2943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800" b="1" dirty="0" smtClean="0">
                <a:solidFill>
                  <a:schemeClr val="accent5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0.00568</a:t>
            </a:r>
            <a:endParaRPr lang="bg-BG" sz="4800" b="1" dirty="0">
              <a:solidFill>
                <a:schemeClr val="accent5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Равно 23"/>
          <p:cNvSpPr/>
          <p:nvPr userDrawn="1"/>
        </p:nvSpPr>
        <p:spPr>
          <a:xfrm>
            <a:off x="648405" y="4617395"/>
            <a:ext cx="612667" cy="438873"/>
          </a:xfrm>
          <a:prstGeom prst="mathEqual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tx1"/>
              </a:solidFill>
            </a:endParaRPr>
          </a:p>
        </p:txBody>
      </p:sp>
      <p:sp>
        <p:nvSpPr>
          <p:cNvPr id="12" name="Cross 11"/>
          <p:cNvSpPr/>
          <p:nvPr userDrawn="1"/>
        </p:nvSpPr>
        <p:spPr>
          <a:xfrm>
            <a:off x="391143" y="3004397"/>
            <a:ext cx="449245" cy="438410"/>
          </a:xfrm>
          <a:prstGeom prst="plus">
            <a:avLst>
              <a:gd name="adj" fmla="val 3928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116491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63F37-D11E-4004-9632-941A7C5EBFF5}" type="datetimeFigureOut">
              <a:rPr lang="bg-BG" smtClean="0"/>
              <a:t>29.11.2015 г.</a:t>
            </a:fld>
            <a:endParaRPr lang="bg-BG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C4C4D-EBE0-4196-A157-0FD286A5DDA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052416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5" name="Текстов контейнер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6" name="Контейнер за съдържание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7" name="Контейнер за 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63F37-D11E-4004-9632-941A7C5EBFF5}" type="datetimeFigureOut">
              <a:rPr lang="bg-BG" smtClean="0"/>
              <a:t>29.11.2015 г.</a:t>
            </a:fld>
            <a:endParaRPr lang="bg-BG"/>
          </a:p>
        </p:txBody>
      </p:sp>
      <p:sp>
        <p:nvSpPr>
          <p:cNvPr id="8" name="Контейнер за долния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Контейнер за номер на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C4C4D-EBE0-4196-A157-0FD286A5DDA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336315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63F37-D11E-4004-9632-941A7C5EBFF5}" type="datetimeFigureOut">
              <a:rPr lang="bg-BG" smtClean="0"/>
              <a:t>29.11.2015 г.</a:t>
            </a:fld>
            <a:endParaRPr lang="bg-BG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C4C4D-EBE0-4196-A157-0FD286A5DDA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91468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63F37-D11E-4004-9632-941A7C5EBFF5}" type="datetimeFigureOut">
              <a:rPr lang="bg-BG" smtClean="0"/>
              <a:t>29.11.2015 г.</a:t>
            </a:fld>
            <a:endParaRPr lang="bg-BG"/>
          </a:p>
        </p:txBody>
      </p:sp>
      <p:sp>
        <p:nvSpPr>
          <p:cNvPr id="3" name="Контейнер за долния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C4C4D-EBE0-4196-A157-0FD286A5DDA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424742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Текстов контейнер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63F37-D11E-4004-9632-941A7C5EBFF5}" type="datetimeFigureOut">
              <a:rPr lang="bg-BG" smtClean="0"/>
              <a:t>29.11.2015 г.</a:t>
            </a:fld>
            <a:endParaRPr lang="bg-BG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C4C4D-EBE0-4196-A157-0FD286A5DDA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048946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картина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Текстов контейнер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63F37-D11E-4004-9632-941A7C5EBFF5}" type="datetimeFigureOut">
              <a:rPr lang="bg-BG" smtClean="0"/>
              <a:t>29.11.2015 г.</a:t>
            </a:fld>
            <a:endParaRPr lang="bg-BG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C4C4D-EBE0-4196-A157-0FD286A5DDA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476219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63F37-D11E-4004-9632-941A7C5EBFF5}" type="datetimeFigureOut">
              <a:rPr lang="bg-BG" smtClean="0"/>
              <a:t>29.11.2015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C4C4D-EBE0-4196-A157-0FD286A5DDA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297991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63F37-D11E-4004-9632-941A7C5EBFF5}" type="datetimeFigureOut">
              <a:rPr lang="bg-BG" smtClean="0"/>
              <a:t>29.11.2015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C4C4D-EBE0-4196-A157-0FD286A5DDA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119489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/>
            <a:fld id="{B70DD368-6C9C-4866-97D9-E406117611DB}" type="datetime1">
              <a:rPr lang="bg-BG" smtClean="0"/>
              <a:pPr lvl="0"/>
              <a:t>29.11.2015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/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/>
            <a:fld id="{3EC787F0-4A7B-4D4F-82DE-8EC8E4985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66504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/>
            <a:fld id="{45F0A712-E559-4903-B7C1-16355EE6D8DE}" type="datetime1">
              <a:rPr lang="bg-BG" smtClean="0"/>
              <a:pPr lvl="0"/>
              <a:t>29.11.2015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/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/>
            <a:fld id="{58EA76D9-9B35-4A4D-AF03-1221330DB982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71322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/>
            <a:fld id="{21EFA122-7612-48AA-81FA-5D84579150B8}" type="datetime1">
              <a:rPr lang="bg-BG" smtClean="0"/>
              <a:pPr lvl="0"/>
              <a:t>29.11.2015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/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/>
            <a:fld id="{B3257950-1748-4BCB-AF85-6389443AED7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23335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/>
            <a:fld id="{C59921F2-CE1B-47E8-ABB1-0E0D5AD4BA67}" type="datetime1">
              <a:rPr lang="bg-BG" smtClean="0"/>
              <a:pPr lvl="0"/>
              <a:t>29.11.2015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/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/>
            <a:fld id="{6AD8A0CA-0283-4238-972F-64112A52920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1685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/>
            <a:fld id="{4BD44146-AD3C-4D08-B97C-587AAC8B37B9}" type="datetime1">
              <a:rPr lang="bg-BG" smtClean="0"/>
              <a:pPr lvl="0"/>
              <a:t>29.11.2015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/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/>
            <a:fld id="{E77C8723-CF74-4557-A398-3EDD6425A7A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69910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bg-BG" smtClean="0"/>
              <a:t>Щракнете за редакция стил подзагл. обр.</a:t>
            </a:r>
            <a:endParaRPr lang="bg-BG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63F37-D11E-4004-9632-941A7C5EBFF5}" type="datetimeFigureOut">
              <a:rPr lang="bg-BG" smtClean="0"/>
              <a:t>29.11.2015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C4C4D-EBE0-4196-A157-0FD286A5DDA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12001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63F37-D11E-4004-9632-941A7C5EBFF5}" type="datetimeFigureOut">
              <a:rPr lang="bg-BG" smtClean="0"/>
              <a:t>29.11.2015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C4C4D-EBE0-4196-A157-0FD286A5DDA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07385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на сек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63F37-D11E-4004-9632-941A7C5EBFF5}" type="datetimeFigureOut">
              <a:rPr lang="bg-BG" smtClean="0"/>
              <a:t>29.11.2015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C4C4D-EBE0-4196-A157-0FD286A5DDA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30581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accent1">
                <a:lumMod val="75000"/>
                <a:alpha val="43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41604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685" r:id="rId2"/>
    <p:sldLayoutId id="2147483686" r:id="rId3"/>
    <p:sldLayoutId id="2147483687" r:id="rId4"/>
    <p:sldLayoutId id="2147483688" r:id="rId5"/>
    <p:sldLayoutId id="2147483689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63F37-D11E-4004-9632-941A7C5EBFF5}" type="datetimeFigureOut">
              <a:rPr lang="bg-BG" smtClean="0"/>
              <a:t>29.11.2015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C4C4D-EBE0-4196-A157-0FD286A5DDA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59012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audio" Target="../media/media6.wma"/><Relationship Id="rId13" Type="http://schemas.openxmlformats.org/officeDocument/2006/relationships/image" Target="../media/image3.png"/><Relationship Id="rId3" Type="http://schemas.microsoft.com/office/2007/relationships/media" Target="../media/media2.wma"/><Relationship Id="rId7" Type="http://schemas.microsoft.com/office/2007/relationships/media" Target="../media/media6.wma"/><Relationship Id="rId12" Type="http://schemas.openxmlformats.org/officeDocument/2006/relationships/image" Target="../media/image2.jpeg"/><Relationship Id="rId17" Type="http://schemas.openxmlformats.org/officeDocument/2006/relationships/image" Target="../media/image7.png"/><Relationship Id="rId2" Type="http://schemas.microsoft.com/office/2007/relationships/media" Target="../media/media1.wma"/><Relationship Id="rId16" Type="http://schemas.openxmlformats.org/officeDocument/2006/relationships/image" Target="../media/image6.png"/><Relationship Id="rId1" Type="http://schemas.openxmlformats.org/officeDocument/2006/relationships/audio" Target="NULL" TargetMode="External"/><Relationship Id="rId6" Type="http://schemas.microsoft.com/office/2007/relationships/media" Target="../media/media5.wma"/><Relationship Id="rId11" Type="http://schemas.openxmlformats.org/officeDocument/2006/relationships/image" Target="../media/image1.png"/><Relationship Id="rId5" Type="http://schemas.microsoft.com/office/2007/relationships/media" Target="../media/media4.wma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.xml"/><Relationship Id="rId4" Type="http://schemas.microsoft.com/office/2007/relationships/media" Target="../media/media3.wma"/><Relationship Id="rId9" Type="http://schemas.microsoft.com/office/2007/relationships/media" Target="../media/media7.wma"/><Relationship Id="rId1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9.wma"/><Relationship Id="rId7" Type="http://schemas.openxmlformats.org/officeDocument/2006/relationships/image" Target="../media/image8.png"/><Relationship Id="rId2" Type="http://schemas.microsoft.com/office/2007/relationships/media" Target="../media/media8.wma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7.png"/><Relationship Id="rId4" Type="http://schemas.microsoft.com/office/2007/relationships/media" Target="../media/media10.wma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12.wma"/><Relationship Id="rId7" Type="http://schemas.openxmlformats.org/officeDocument/2006/relationships/image" Target="../media/image11.png"/><Relationship Id="rId2" Type="http://schemas.microsoft.com/office/2007/relationships/media" Target="../media/media11.wma"/><Relationship Id="rId1" Type="http://schemas.openxmlformats.org/officeDocument/2006/relationships/audio" Target="NULL" TargetMode="Externa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7.png"/><Relationship Id="rId5" Type="http://schemas.microsoft.com/office/2007/relationships/media" Target="../media/media14.wma"/><Relationship Id="rId10" Type="http://schemas.openxmlformats.org/officeDocument/2006/relationships/image" Target="../media/image1.png"/><Relationship Id="rId4" Type="http://schemas.microsoft.com/office/2007/relationships/media" Target="../media/media13.wma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NULL" TargetMode="External"/><Relationship Id="rId7" Type="http://schemas.openxmlformats.org/officeDocument/2006/relationships/image" Target="../media/image1.png"/><Relationship Id="rId12" Type="http://schemas.openxmlformats.org/officeDocument/2006/relationships/image" Target="../media/image7.png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15.jpeg"/><Relationship Id="rId5" Type="http://schemas.microsoft.com/office/2007/relationships/media" Target="../media/media17.wma"/><Relationship Id="rId10" Type="http://schemas.openxmlformats.org/officeDocument/2006/relationships/image" Target="../media/image14.jpeg"/><Relationship Id="rId4" Type="http://schemas.microsoft.com/office/2007/relationships/media" Target="../media/media16.wma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media21.wma"/><Relationship Id="rId13" Type="http://schemas.openxmlformats.org/officeDocument/2006/relationships/audio" Target="NULL" TargetMode="External"/><Relationship Id="rId18" Type="http://schemas.openxmlformats.org/officeDocument/2006/relationships/image" Target="../media/image9.png"/><Relationship Id="rId26" Type="http://schemas.openxmlformats.org/officeDocument/2006/relationships/image" Target="../media/image19.png"/><Relationship Id="rId3" Type="http://schemas.microsoft.com/office/2007/relationships/media" Target="../media/media19.wma"/><Relationship Id="rId21" Type="http://schemas.openxmlformats.org/officeDocument/2006/relationships/image" Target="../media/image7.png"/><Relationship Id="rId7" Type="http://schemas.microsoft.com/office/2007/relationships/media" Target="../media/media21.wma"/><Relationship Id="rId12" Type="http://schemas.openxmlformats.org/officeDocument/2006/relationships/audio" Target="../media/media23.wma"/><Relationship Id="rId17" Type="http://schemas.openxmlformats.org/officeDocument/2006/relationships/slideLayout" Target="../slideLayouts/slideLayout1.xml"/><Relationship Id="rId25" Type="http://schemas.openxmlformats.org/officeDocument/2006/relationships/hyperlink" Target="../pishtovi/&#1044;&#1077;&#1089;&#1077;&#1090;&#1080;&#1095;&#1085;&#1080;&#1044;&#1088;&#1086;&#1073;&#1080;&#1057;&#1098;&#1097;&#1085;&#1086;&#1089;&#1090;.pdf" TargetMode="External"/><Relationship Id="rId2" Type="http://schemas.openxmlformats.org/officeDocument/2006/relationships/audio" Target="../media/media18.wma"/><Relationship Id="rId16" Type="http://schemas.openxmlformats.org/officeDocument/2006/relationships/audio" Target="../media/media25.wma"/><Relationship Id="rId20" Type="http://schemas.openxmlformats.org/officeDocument/2006/relationships/image" Target="../media/image17.png"/><Relationship Id="rId1" Type="http://schemas.microsoft.com/office/2007/relationships/media" Target="../media/media18.wma"/><Relationship Id="rId6" Type="http://schemas.openxmlformats.org/officeDocument/2006/relationships/audio" Target="../media/media20.wma"/><Relationship Id="rId11" Type="http://schemas.microsoft.com/office/2007/relationships/media" Target="../media/media23.wma"/><Relationship Id="rId24" Type="http://schemas.microsoft.com/office/2007/relationships/hdphoto" Target="../media/hdphoto1.wdp"/><Relationship Id="rId5" Type="http://schemas.microsoft.com/office/2007/relationships/media" Target="../media/media20.wma"/><Relationship Id="rId15" Type="http://schemas.microsoft.com/office/2007/relationships/media" Target="../media/media25.wma"/><Relationship Id="rId23" Type="http://schemas.openxmlformats.org/officeDocument/2006/relationships/image" Target="../media/image18.png"/><Relationship Id="rId10" Type="http://schemas.openxmlformats.org/officeDocument/2006/relationships/audio" Target="../media/media22.wma"/><Relationship Id="rId19" Type="http://schemas.openxmlformats.org/officeDocument/2006/relationships/image" Target="../media/image16.png"/><Relationship Id="rId4" Type="http://schemas.openxmlformats.org/officeDocument/2006/relationships/audio" Target="../media/media19.wma"/><Relationship Id="rId9" Type="http://schemas.microsoft.com/office/2007/relationships/media" Target="../media/media22.wma"/><Relationship Id="rId14" Type="http://schemas.microsoft.com/office/2007/relationships/media" Target="../media/media24.wma"/><Relationship Id="rId22" Type="http://schemas.openxmlformats.org/officeDocument/2006/relationships/hyperlink" Target="../zadachi/&#1044;&#1077;&#1089;&#1077;&#1090;&#1080;&#1095;&#1085;&#1080;&#1044;&#1088;&#1086;&#1073;&#1080;&#1057;&#1098;&#1097;&#1085;&#1086;&#1089;&#1090;.pdf" TargetMode="External"/><Relationship Id="rId27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Десетични дроби - Същност</a:t>
            </a:r>
            <a:endParaRPr lang="bg-BG" dirty="0"/>
          </a:p>
        </p:txBody>
      </p:sp>
      <p:pic>
        <p:nvPicPr>
          <p:cNvPr id="3" name="desDrobi1.wm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4489.3552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08048" y="148988"/>
            <a:ext cx="609600" cy="609600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3" t="13394" r="16675" b="5911"/>
          <a:stretch/>
        </p:blipFill>
        <p:spPr>
          <a:xfrm rot="5400000">
            <a:off x="2639691" y="2320433"/>
            <a:ext cx="3900126" cy="3332256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5077110" y="3863415"/>
            <a:ext cx="938048" cy="216000"/>
          </a:xfrm>
          <a:prstGeom prst="ellipse">
            <a:avLst/>
          </a:prstGeom>
          <a:noFill/>
          <a:ln w="57150">
            <a:solidFill>
              <a:srgbClr val="FF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Овал 9"/>
          <p:cNvSpPr/>
          <p:nvPr/>
        </p:nvSpPr>
        <p:spPr>
          <a:xfrm rot="16200000">
            <a:off x="4732504" y="4062807"/>
            <a:ext cx="1220988" cy="303738"/>
          </a:xfrm>
          <a:prstGeom prst="ellipse">
            <a:avLst/>
          </a:prstGeom>
          <a:noFill/>
          <a:ln w="57150">
            <a:solidFill>
              <a:srgbClr val="FF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1" name="Овал 10"/>
          <p:cNvSpPr/>
          <p:nvPr/>
        </p:nvSpPr>
        <p:spPr>
          <a:xfrm rot="16200000">
            <a:off x="5097856" y="4001700"/>
            <a:ext cx="1063333" cy="391095"/>
          </a:xfrm>
          <a:prstGeom prst="ellipse">
            <a:avLst/>
          </a:prstGeom>
          <a:noFill/>
          <a:ln w="57150">
            <a:solidFill>
              <a:srgbClr val="FF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2" name="Правоъгълник 11"/>
          <p:cNvSpPr/>
          <p:nvPr/>
        </p:nvSpPr>
        <p:spPr>
          <a:xfrm>
            <a:off x="6752978" y="2036498"/>
            <a:ext cx="4789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400" dirty="0"/>
              <a:t>1 лв.=100 ст., то 1 ст. </a:t>
            </a:r>
            <a:r>
              <a:rPr lang="bg-BG" sz="2400" dirty="0" smtClean="0"/>
              <a:t>0,01 </a:t>
            </a:r>
            <a:r>
              <a:rPr lang="bg-BG" sz="2400" dirty="0"/>
              <a:t>стотна </a:t>
            </a:r>
            <a:r>
              <a:rPr lang="bg-BG" sz="2400" dirty="0" err="1" smtClean="0"/>
              <a:t>лв</a:t>
            </a:r>
            <a:r>
              <a:rPr lang="en-US" sz="2400" dirty="0" smtClean="0"/>
              <a:t>.</a:t>
            </a:r>
            <a:endParaRPr lang="bg-BG" sz="2400" dirty="0"/>
          </a:p>
        </p:txBody>
      </p:sp>
      <p:pic>
        <p:nvPicPr>
          <p:cNvPr id="13" name="desDrobi2.wm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st="712.8592" end="1514.8256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686910" y="148988"/>
            <a:ext cx="609600" cy="609600"/>
          </a:xfrm>
          <a:prstGeom prst="rect">
            <a:avLst/>
          </a:prstGeom>
        </p:spPr>
      </p:pic>
      <p:pic>
        <p:nvPicPr>
          <p:cNvPr id="14" name="Picture 10">
            <a:hlinkClick r:id="" action="ppaction://hlinkshowjump?jump=nextslide"/>
          </p:cNvPr>
          <p:cNvPicPr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431189" y="6141503"/>
            <a:ext cx="540000" cy="540000"/>
          </a:xfrm>
          <a:prstGeom prst="rect">
            <a:avLst/>
          </a:prstGeom>
        </p:spPr>
      </p:pic>
      <p:pic>
        <p:nvPicPr>
          <p:cNvPr id="15" name="desDrobi3.wm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4">
                  <p14:trim st="263.2219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544056" y="148988"/>
            <a:ext cx="609600" cy="609600"/>
          </a:xfrm>
          <a:prstGeom prst="rect">
            <a:avLst/>
          </a:prstGeom>
        </p:spPr>
      </p:pic>
      <p:pic>
        <p:nvPicPr>
          <p:cNvPr id="17" name="desDrobi4.wm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5">
                  <p14:trim st="12085.3936" end="2931.352"/>
                </p14:media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924299" y="148988"/>
            <a:ext cx="609600" cy="609600"/>
          </a:xfrm>
          <a:prstGeom prst="rect">
            <a:avLst/>
          </a:prstGeom>
        </p:spPr>
      </p:pic>
      <p:pic>
        <p:nvPicPr>
          <p:cNvPr id="18" name="desDrobi5.wm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6">
                  <p14:trim st="3052.2912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778263" y="148988"/>
            <a:ext cx="609600" cy="609600"/>
          </a:xfrm>
          <a:prstGeom prst="rect">
            <a:avLst/>
          </a:prstGeom>
        </p:spPr>
      </p:pic>
      <p:sp>
        <p:nvSpPr>
          <p:cNvPr id="19" name="Правоъгълник 18"/>
          <p:cNvSpPr/>
          <p:nvPr/>
        </p:nvSpPr>
        <p:spPr>
          <a:xfrm rot="16200000">
            <a:off x="6115221" y="3834921"/>
            <a:ext cx="12755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400" dirty="0" smtClean="0"/>
              <a:t>Стотици</a:t>
            </a:r>
            <a:endParaRPr lang="bg-BG" sz="2400" dirty="0"/>
          </a:p>
        </p:txBody>
      </p:sp>
      <p:sp>
        <p:nvSpPr>
          <p:cNvPr id="20" name="Правоъгълник 19"/>
          <p:cNvSpPr/>
          <p:nvPr/>
        </p:nvSpPr>
        <p:spPr>
          <a:xfrm rot="16200000">
            <a:off x="9295183" y="3952322"/>
            <a:ext cx="10915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400" dirty="0" smtClean="0"/>
              <a:t>десети</a:t>
            </a:r>
            <a:endParaRPr lang="bg-BG" sz="2400" dirty="0"/>
          </a:p>
        </p:txBody>
      </p:sp>
      <p:pic>
        <p:nvPicPr>
          <p:cNvPr id="4" name="desdrobi1,5.wma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29764" y="148988"/>
            <a:ext cx="609600" cy="609600"/>
          </a:xfrm>
          <a:prstGeom prst="rect">
            <a:avLst/>
          </a:prstGeom>
        </p:spPr>
      </p:pic>
      <p:pic>
        <p:nvPicPr>
          <p:cNvPr id="8" name="desdrobi1,7.wm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9">
                  <p14:trim st="414.9451" end="893.728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269511" y="131895"/>
            <a:ext cx="609600" cy="609600"/>
          </a:xfrm>
          <a:prstGeom prst="rect">
            <a:avLst/>
          </a:prstGeom>
        </p:spPr>
      </p:pic>
      <p:sp>
        <p:nvSpPr>
          <p:cNvPr id="21" name="Правоъгълник 20"/>
          <p:cNvSpPr/>
          <p:nvPr/>
        </p:nvSpPr>
        <p:spPr>
          <a:xfrm>
            <a:off x="6383158" y="4430676"/>
            <a:ext cx="60207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dirty="0" smtClean="0"/>
              <a:t>9 7 </a:t>
            </a:r>
            <a:r>
              <a:rPr lang="en-US" sz="9600" dirty="0"/>
              <a:t>6</a:t>
            </a:r>
            <a:r>
              <a:rPr lang="en-US" sz="9600" dirty="0" smtClean="0"/>
              <a:t>, 5 8 </a:t>
            </a:r>
            <a:r>
              <a:rPr lang="en-US" sz="9600" dirty="0"/>
              <a:t>2</a:t>
            </a:r>
            <a:endParaRPr lang="bg-BG" sz="9600" dirty="0"/>
          </a:p>
        </p:txBody>
      </p:sp>
      <p:sp>
        <p:nvSpPr>
          <p:cNvPr id="22" name="Правоъгълник 21"/>
          <p:cNvSpPr/>
          <p:nvPr/>
        </p:nvSpPr>
        <p:spPr>
          <a:xfrm rot="16200000">
            <a:off x="10070814" y="3953281"/>
            <a:ext cx="10934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400" dirty="0" smtClean="0"/>
              <a:t>стотни</a:t>
            </a:r>
            <a:endParaRPr lang="bg-BG" sz="2400" dirty="0"/>
          </a:p>
        </p:txBody>
      </p:sp>
      <p:sp>
        <p:nvSpPr>
          <p:cNvPr id="23" name="Правоъгълник 22"/>
          <p:cNvSpPr/>
          <p:nvPr/>
        </p:nvSpPr>
        <p:spPr>
          <a:xfrm rot="16200000">
            <a:off x="10853229" y="3848582"/>
            <a:ext cx="1302839" cy="461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400" dirty="0" smtClean="0"/>
              <a:t>хилядни</a:t>
            </a:r>
            <a:endParaRPr lang="bg-BG" sz="2400" dirty="0"/>
          </a:p>
        </p:txBody>
      </p:sp>
      <p:sp>
        <p:nvSpPr>
          <p:cNvPr id="24" name="Правоъгълник 23"/>
          <p:cNvSpPr/>
          <p:nvPr/>
        </p:nvSpPr>
        <p:spPr>
          <a:xfrm rot="16200000">
            <a:off x="6888539" y="3916809"/>
            <a:ext cx="14392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400" dirty="0" smtClean="0"/>
              <a:t>Десетици</a:t>
            </a:r>
            <a:endParaRPr lang="bg-BG" sz="2400" dirty="0"/>
          </a:p>
        </p:txBody>
      </p:sp>
      <p:sp>
        <p:nvSpPr>
          <p:cNvPr id="25" name="Правоъгълник 24"/>
          <p:cNvSpPr/>
          <p:nvPr/>
        </p:nvSpPr>
        <p:spPr>
          <a:xfrm rot="16200000">
            <a:off x="7963946" y="3804270"/>
            <a:ext cx="13914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400" dirty="0" smtClean="0"/>
              <a:t>Единици</a:t>
            </a:r>
            <a:endParaRPr lang="bg-BG" sz="2400" dirty="0"/>
          </a:p>
        </p:txBody>
      </p:sp>
      <p:pic>
        <p:nvPicPr>
          <p:cNvPr id="26" name="Picture 9">
            <a:hlinkClick r:id="" action="ppaction://hlinkshowjump?jump=endshow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8048" y="6178686"/>
            <a:ext cx="579170" cy="54259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24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1" presetClass="entr" presetSubtype="1" fill="hold" grpId="0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14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18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222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9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9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1160"/>
                            </p:stCondLst>
                            <p:childTnLst>
                              <p:par>
                                <p:cTn id="2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710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8266"/>
                            </p:stCondLst>
                            <p:childTnLst>
                              <p:par>
                                <p:cTn id="2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2179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8" presetID="35" presetClass="emph" presetSubtype="0" repeatCount="3000" fill="hold" grpId="1" nodeType="withEffect">
                                  <p:stCondLst>
                                    <p:cond delay="1182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9" dur="867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5" presetClass="emph" presetSubtype="0" repeatCount="3000" fill="hold" grpId="1" nodeType="withEffect">
                                  <p:stCondLst>
                                    <p:cond delay="5082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1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5134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6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15134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1952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17334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1852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19334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1952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60"/>
                            </p:stCondLst>
                            <p:childTnLst>
                              <p:par>
                                <p:cTn id="4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314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3209"/>
                            </p:stCondLst>
                            <p:childTnLst>
                              <p:par>
                                <p:cTn id="4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653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9740"/>
                            </p:stCondLst>
                            <p:childTnLst>
                              <p:par>
                                <p:cTn id="5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" dur="447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708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146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708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256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708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421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 showWhenStopped="0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 showWhenStopped="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 showWhenStopped="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 showWhenStopped="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 showWhenStopped="0">
                <p:cTn id="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showWhenStopped="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7" grpId="0" animBg="1"/>
      <p:bldP spid="10" grpId="0" animBg="1"/>
      <p:bldP spid="10" grpId="1" animBg="1"/>
      <p:bldP spid="11" grpId="0" animBg="1"/>
      <p:bldP spid="11" grpId="1" animBg="1"/>
      <p:bldP spid="12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665825"/>
              </p:ext>
            </p:extLst>
          </p:nvPr>
        </p:nvGraphicFramePr>
        <p:xfrm>
          <a:off x="2505554" y="2425636"/>
          <a:ext cx="8925635" cy="2587501"/>
        </p:xfrm>
        <a:graphic>
          <a:graphicData uri="http://schemas.openxmlformats.org/drawingml/2006/table">
            <a:tbl>
              <a:tblPr firstRow="1" firstCol="1" bandRow="1"/>
              <a:tblGrid>
                <a:gridCol w="975246"/>
                <a:gridCol w="956797"/>
                <a:gridCol w="1104384"/>
                <a:gridCol w="1104384"/>
                <a:gridCol w="1049878"/>
                <a:gridCol w="854492"/>
                <a:gridCol w="854492"/>
                <a:gridCol w="1012981"/>
                <a:gridCol w="1012981"/>
              </a:tblGrid>
              <a:tr h="540672">
                <a:tc rowSpan="2">
                  <a:txBody>
                    <a:bodyPr/>
                    <a:lstStyle/>
                    <a:p>
                      <a:pPr algn="just"/>
                      <a:r>
                        <a:rPr lang="bg-BG" sz="2000" dirty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число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bg-BG" sz="2000" dirty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Цяла част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bg-BG" sz="200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bg-BG" sz="2000" dirty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Дробна част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</a:tr>
              <a:tr h="424813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bg-BG" sz="160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хиляди</a:t>
                      </a:r>
                      <a:endParaRPr lang="bg-BG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bg-BG" sz="160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стотици</a:t>
                      </a:r>
                      <a:endParaRPr lang="bg-BG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bg-BG" sz="160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десетици</a:t>
                      </a:r>
                      <a:endParaRPr lang="bg-BG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bg-BG" sz="1600" dirty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единици</a:t>
                      </a:r>
                      <a:endParaRPr lang="bg-BG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bg-BG" sz="160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 </a:t>
                      </a:r>
                      <a:endParaRPr lang="bg-BG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bg-BG" sz="160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десети</a:t>
                      </a:r>
                      <a:endParaRPr lang="bg-BG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bg-BG" sz="160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стотни</a:t>
                      </a:r>
                      <a:endParaRPr lang="bg-BG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bg-BG" sz="160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хилядни</a:t>
                      </a:r>
                      <a:endParaRPr lang="bg-BG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672">
                <a:tc>
                  <a:txBody>
                    <a:bodyPr/>
                    <a:lstStyle/>
                    <a:p>
                      <a:pPr algn="just"/>
                      <a:endParaRPr lang="bg-BG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00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00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00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00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,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672">
                <a:tc>
                  <a:txBody>
                    <a:bodyPr/>
                    <a:lstStyle/>
                    <a:p>
                      <a:pPr algn="just"/>
                      <a:endParaRPr lang="bg-BG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00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,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00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672">
                <a:tc>
                  <a:txBody>
                    <a:bodyPr/>
                    <a:lstStyle/>
                    <a:p>
                      <a:pPr algn="just"/>
                      <a:endParaRPr lang="bg-BG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00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00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00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,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Десетични дроби - Същност</a:t>
            </a:r>
          </a:p>
        </p:txBody>
      </p:sp>
      <p:pic>
        <p:nvPicPr>
          <p:cNvPr id="6" name="Picture 10">
            <a:hlinkClick r:id="" action="ppaction://hlinkshowjump?jump=nextslide"/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431189" y="6126263"/>
            <a:ext cx="540000" cy="540000"/>
          </a:xfrm>
          <a:prstGeom prst="rect">
            <a:avLst/>
          </a:prstGeom>
        </p:spPr>
      </p:pic>
      <p:sp>
        <p:nvSpPr>
          <p:cNvPr id="7" name="Правоъгълник 6"/>
          <p:cNvSpPr/>
          <p:nvPr/>
        </p:nvSpPr>
        <p:spPr>
          <a:xfrm>
            <a:off x="2596155" y="3479322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bg-BG" dirty="0">
                <a:ea typeface="Times New Roman"/>
                <a:cs typeface="Times New Roman"/>
              </a:rPr>
              <a:t>0,123</a:t>
            </a:r>
          </a:p>
        </p:txBody>
      </p:sp>
      <p:sp>
        <p:nvSpPr>
          <p:cNvPr id="8" name="Правоъгълник 7"/>
          <p:cNvSpPr/>
          <p:nvPr/>
        </p:nvSpPr>
        <p:spPr>
          <a:xfrm>
            <a:off x="7072288" y="3479322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bg-BG" dirty="0">
                <a:ea typeface="Times New Roman"/>
                <a:cs typeface="Times New Roman"/>
              </a:rPr>
              <a:t>0</a:t>
            </a:r>
          </a:p>
        </p:txBody>
      </p:sp>
      <p:sp>
        <p:nvSpPr>
          <p:cNvPr id="9" name="Правоъгълник 8"/>
          <p:cNvSpPr/>
          <p:nvPr/>
        </p:nvSpPr>
        <p:spPr>
          <a:xfrm>
            <a:off x="8805553" y="3479322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bg-BG" dirty="0">
                <a:ea typeface="Times New Roman"/>
                <a:cs typeface="Times New Roman"/>
              </a:rPr>
              <a:t>1</a:t>
            </a:r>
          </a:p>
        </p:txBody>
      </p:sp>
      <p:sp>
        <p:nvSpPr>
          <p:cNvPr id="10" name="Правоъгълник 9"/>
          <p:cNvSpPr/>
          <p:nvPr/>
        </p:nvSpPr>
        <p:spPr>
          <a:xfrm>
            <a:off x="9733601" y="3479322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bg-BG" dirty="0">
                <a:ea typeface="Times New Roman"/>
                <a:cs typeface="Times New Roman"/>
              </a:rPr>
              <a:t>2</a:t>
            </a:r>
          </a:p>
        </p:txBody>
      </p:sp>
      <p:sp>
        <p:nvSpPr>
          <p:cNvPr id="11" name="Правоъгълник 10"/>
          <p:cNvSpPr/>
          <p:nvPr/>
        </p:nvSpPr>
        <p:spPr>
          <a:xfrm>
            <a:off x="10770831" y="3479322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bg-BG" dirty="0">
                <a:ea typeface="Times New Roman"/>
                <a:cs typeface="Times New Roman"/>
              </a:rPr>
              <a:t>3</a:t>
            </a:r>
          </a:p>
        </p:txBody>
      </p:sp>
      <p:pic>
        <p:nvPicPr>
          <p:cNvPr id="13" name="desDrobi6.wm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167.6133" end="2001.6232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4636" y="176284"/>
            <a:ext cx="609600" cy="609600"/>
          </a:xfrm>
          <a:prstGeom prst="rect">
            <a:avLst/>
          </a:prstGeom>
        </p:spPr>
      </p:pic>
      <p:pic>
        <p:nvPicPr>
          <p:cNvPr id="14" name="desDrobi7.wm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end="2766.4256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82254" y="176284"/>
            <a:ext cx="609600" cy="609600"/>
          </a:xfrm>
          <a:prstGeom prst="rect">
            <a:avLst/>
          </a:prstGeom>
        </p:spPr>
      </p:pic>
      <p:sp>
        <p:nvSpPr>
          <p:cNvPr id="15" name="Правоъгълник 14"/>
          <p:cNvSpPr/>
          <p:nvPr/>
        </p:nvSpPr>
        <p:spPr>
          <a:xfrm>
            <a:off x="2549787" y="4024961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bg-BG" dirty="0">
                <a:ea typeface="Times New Roman"/>
                <a:cs typeface="Times New Roman"/>
              </a:rPr>
              <a:t>1234,56</a:t>
            </a:r>
          </a:p>
        </p:txBody>
      </p:sp>
      <p:sp>
        <p:nvSpPr>
          <p:cNvPr id="16" name="Правоъгълник 15"/>
          <p:cNvSpPr/>
          <p:nvPr/>
        </p:nvSpPr>
        <p:spPr>
          <a:xfrm>
            <a:off x="3825258" y="402496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bg-BG" dirty="0">
                <a:ea typeface="Times New Roman"/>
                <a:cs typeface="Times New Roman"/>
              </a:rPr>
              <a:t>1</a:t>
            </a:r>
          </a:p>
        </p:txBody>
      </p:sp>
      <p:sp>
        <p:nvSpPr>
          <p:cNvPr id="17" name="Правоъгълник 16"/>
          <p:cNvSpPr/>
          <p:nvPr/>
        </p:nvSpPr>
        <p:spPr>
          <a:xfrm>
            <a:off x="4953018" y="402496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bg-BG" dirty="0">
                <a:ea typeface="Times New Roman"/>
                <a:cs typeface="Times New Roman"/>
              </a:rPr>
              <a:t>2</a:t>
            </a:r>
          </a:p>
        </p:txBody>
      </p:sp>
      <p:sp>
        <p:nvSpPr>
          <p:cNvPr id="18" name="Правоъгълник 17"/>
          <p:cNvSpPr/>
          <p:nvPr/>
        </p:nvSpPr>
        <p:spPr>
          <a:xfrm>
            <a:off x="5974098" y="402496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ea typeface="Times New Roman"/>
                <a:cs typeface="Times New Roman"/>
              </a:rPr>
              <a:t>3</a:t>
            </a:r>
            <a:endParaRPr lang="bg-BG" dirty="0"/>
          </a:p>
        </p:txBody>
      </p:sp>
      <p:sp>
        <p:nvSpPr>
          <p:cNvPr id="19" name="Правоъгълник 18"/>
          <p:cNvSpPr/>
          <p:nvPr/>
        </p:nvSpPr>
        <p:spPr>
          <a:xfrm>
            <a:off x="7026567" y="402496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bg-BG" dirty="0">
                <a:ea typeface="Times New Roman"/>
                <a:cs typeface="Times New Roman"/>
              </a:rPr>
              <a:t>4</a:t>
            </a:r>
          </a:p>
        </p:txBody>
      </p:sp>
      <p:sp>
        <p:nvSpPr>
          <p:cNvPr id="20" name="Правоъгълник 19"/>
          <p:cNvSpPr/>
          <p:nvPr/>
        </p:nvSpPr>
        <p:spPr>
          <a:xfrm>
            <a:off x="8775072" y="402496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bg-BG" dirty="0">
                <a:ea typeface="Times New Roman"/>
                <a:cs typeface="Times New Roman"/>
              </a:rPr>
              <a:t>5</a:t>
            </a:r>
          </a:p>
        </p:txBody>
      </p:sp>
      <p:sp>
        <p:nvSpPr>
          <p:cNvPr id="21" name="Правоъгълник 20"/>
          <p:cNvSpPr/>
          <p:nvPr/>
        </p:nvSpPr>
        <p:spPr>
          <a:xfrm>
            <a:off x="9749749" y="402496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bg-BG" dirty="0">
                <a:ea typeface="Times New Roman"/>
                <a:cs typeface="Times New Roman"/>
              </a:rPr>
              <a:t>6</a:t>
            </a:r>
          </a:p>
        </p:txBody>
      </p:sp>
      <p:pic>
        <p:nvPicPr>
          <p:cNvPr id="22" name="desDrobi8.wm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4">
                  <p14:trim st="291.4797" end="1836.3224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692705" y="176284"/>
            <a:ext cx="609600" cy="609600"/>
          </a:xfrm>
          <a:prstGeom prst="rect">
            <a:avLst/>
          </a:prstGeom>
        </p:spPr>
      </p:pic>
      <p:sp>
        <p:nvSpPr>
          <p:cNvPr id="23" name="Правоъгълник 22"/>
          <p:cNvSpPr/>
          <p:nvPr/>
        </p:nvSpPr>
        <p:spPr>
          <a:xfrm>
            <a:off x="2588070" y="4527881"/>
            <a:ext cx="827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bg-BG" dirty="0">
                <a:ea typeface="Times New Roman"/>
                <a:cs typeface="Times New Roman"/>
              </a:rPr>
              <a:t>55,001</a:t>
            </a:r>
          </a:p>
        </p:txBody>
      </p:sp>
      <p:sp>
        <p:nvSpPr>
          <p:cNvPr id="24" name="Правоъгълник 23"/>
          <p:cNvSpPr/>
          <p:nvPr/>
        </p:nvSpPr>
        <p:spPr>
          <a:xfrm>
            <a:off x="5958857" y="4526095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bg-BG" dirty="0">
                <a:ea typeface="Times New Roman"/>
                <a:cs typeface="Times New Roman"/>
              </a:rPr>
              <a:t>5</a:t>
            </a:r>
          </a:p>
        </p:txBody>
      </p:sp>
      <p:sp>
        <p:nvSpPr>
          <p:cNvPr id="25" name="Правоъгълник 24"/>
          <p:cNvSpPr/>
          <p:nvPr/>
        </p:nvSpPr>
        <p:spPr>
          <a:xfrm>
            <a:off x="6996085" y="452788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bg-BG" dirty="0" smtClean="0">
                <a:ea typeface="Times New Roman"/>
                <a:cs typeface="Times New Roman"/>
              </a:rPr>
              <a:t>5</a:t>
            </a:r>
            <a:endParaRPr lang="bg-BG" dirty="0">
              <a:ea typeface="Times New Roman"/>
              <a:cs typeface="Times New Roman"/>
            </a:endParaRPr>
          </a:p>
        </p:txBody>
      </p:sp>
      <p:sp>
        <p:nvSpPr>
          <p:cNvPr id="26" name="Правоъгълник 25"/>
          <p:cNvSpPr/>
          <p:nvPr/>
        </p:nvSpPr>
        <p:spPr>
          <a:xfrm>
            <a:off x="8808020" y="452788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bg-BG" dirty="0">
                <a:ea typeface="Times New Roman"/>
                <a:cs typeface="Times New Roman"/>
              </a:rPr>
              <a:t>0</a:t>
            </a:r>
          </a:p>
        </p:txBody>
      </p:sp>
      <p:sp>
        <p:nvSpPr>
          <p:cNvPr id="27" name="Правоъгълник 26"/>
          <p:cNvSpPr/>
          <p:nvPr/>
        </p:nvSpPr>
        <p:spPr>
          <a:xfrm>
            <a:off x="9733600" y="4526095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bg-BG" dirty="0">
                <a:ea typeface="Times New Roman"/>
                <a:cs typeface="Times New Roman"/>
              </a:rPr>
              <a:t>0</a:t>
            </a:r>
          </a:p>
        </p:txBody>
      </p:sp>
      <p:sp>
        <p:nvSpPr>
          <p:cNvPr id="28" name="Правоъгълник 27"/>
          <p:cNvSpPr/>
          <p:nvPr/>
        </p:nvSpPr>
        <p:spPr>
          <a:xfrm>
            <a:off x="10770831" y="452788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ea typeface="Times New Roman"/>
                <a:cs typeface="Times New Roman"/>
              </a:rPr>
              <a:t>1</a:t>
            </a:r>
            <a:endParaRPr lang="bg-BG" dirty="0"/>
          </a:p>
        </p:txBody>
      </p:sp>
      <p:pic>
        <p:nvPicPr>
          <p:cNvPr id="29" name="Picture 9">
            <a:hlinkClick r:id="" action="ppaction://hlinkshowjump?jump=endshow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048" y="6178686"/>
            <a:ext cx="579170" cy="54259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824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0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6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808"/>
                            </p:stCondLst>
                            <p:childTnLst>
                              <p:par>
                                <p:cTn id="2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952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792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9192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592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11292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392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12992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14492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16192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17692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492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332"/>
                            </p:stCondLst>
                            <p:childTnLst>
                              <p:par>
                                <p:cTn id="4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10085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468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6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3268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5668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7568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7868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8268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417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 showWhenStopped="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 showWhenStopped="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Десетични дроби - Същност</a:t>
            </a:r>
          </a:p>
        </p:txBody>
      </p:sp>
      <p:pic>
        <p:nvPicPr>
          <p:cNvPr id="3" name="desDrobi9.wm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13.708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8120" y="30480"/>
            <a:ext cx="609600" cy="609600"/>
          </a:xfrm>
          <a:prstGeom prst="rect">
            <a:avLst/>
          </a:prstGeom>
        </p:spPr>
      </p:pic>
      <p:pic>
        <p:nvPicPr>
          <p:cNvPr id="6" name="Picture 10">
            <a:hlinkClick r:id="" action="ppaction://hlinkshowjump?jump=nextslide"/>
          </p:cNvPr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431189" y="6156743"/>
            <a:ext cx="540000" cy="540000"/>
          </a:xfrm>
          <a:prstGeom prst="rect">
            <a:avLst/>
          </a:prstGeom>
        </p:spPr>
      </p:pic>
      <p:sp>
        <p:nvSpPr>
          <p:cNvPr id="7" name="Правоъгълник 6"/>
          <p:cNvSpPr/>
          <p:nvPr/>
        </p:nvSpPr>
        <p:spPr>
          <a:xfrm>
            <a:off x="2235390" y="2008108"/>
            <a:ext cx="16850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3200" dirty="0"/>
              <a:t>„</a:t>
            </a:r>
            <a:r>
              <a:rPr lang="bg-BG" sz="3200" dirty="0" smtClean="0"/>
              <a:t>цяло и</a:t>
            </a:r>
            <a:r>
              <a:rPr lang="bg-BG" sz="3200" dirty="0"/>
              <a:t>“</a:t>
            </a:r>
          </a:p>
        </p:txBody>
      </p:sp>
      <p:pic>
        <p:nvPicPr>
          <p:cNvPr id="8" name="desDrobi10.wm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st="418.9403" end="546.95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35396" y="30480"/>
            <a:ext cx="609600" cy="609600"/>
          </a:xfrm>
          <a:prstGeom prst="rect">
            <a:avLst/>
          </a:prstGeom>
        </p:spPr>
      </p:pic>
      <p:sp>
        <p:nvSpPr>
          <p:cNvPr id="9" name="Правоъгълник 8"/>
          <p:cNvSpPr/>
          <p:nvPr/>
        </p:nvSpPr>
        <p:spPr>
          <a:xfrm>
            <a:off x="2235390" y="3087915"/>
            <a:ext cx="63723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400" dirty="0"/>
              <a:t>0,123 – нула цяло и сто двадесет и три хилядни</a:t>
            </a:r>
          </a:p>
        </p:txBody>
      </p:sp>
      <p:pic>
        <p:nvPicPr>
          <p:cNvPr id="10" name="desDrobi11.wm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4">
                  <p14:trim end="478.7832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862695" y="30480"/>
            <a:ext cx="609600" cy="609600"/>
          </a:xfrm>
          <a:prstGeom prst="rect">
            <a:avLst/>
          </a:prstGeom>
        </p:spPr>
      </p:pic>
      <p:pic>
        <p:nvPicPr>
          <p:cNvPr id="12" name="desDrobi12.wm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5">
                  <p14:trim st="361.747" end="478.7828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651760" y="30480"/>
            <a:ext cx="609600" cy="609600"/>
          </a:xfrm>
          <a:prstGeom prst="rect">
            <a:avLst/>
          </a:prstGeom>
        </p:spPr>
      </p:pic>
      <p:sp>
        <p:nvSpPr>
          <p:cNvPr id="13" name="Правоъгълник 12"/>
          <p:cNvSpPr/>
          <p:nvPr/>
        </p:nvSpPr>
        <p:spPr>
          <a:xfrm>
            <a:off x="2235390" y="3592175"/>
            <a:ext cx="98634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400" dirty="0"/>
              <a:t>1234,56 – хиляда двеста тридесет и четири цяло и петдесет и шест стотни</a:t>
            </a:r>
          </a:p>
        </p:txBody>
      </p:sp>
      <p:sp>
        <p:nvSpPr>
          <p:cNvPr id="14" name="Правоъгълник 13"/>
          <p:cNvSpPr/>
          <p:nvPr/>
        </p:nvSpPr>
        <p:spPr>
          <a:xfrm>
            <a:off x="2235390" y="4154715"/>
            <a:ext cx="60712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400" dirty="0"/>
              <a:t>55, 001 – петдесет и пет цяло и една хилядна</a:t>
            </a:r>
          </a:p>
        </p:txBody>
      </p:sp>
      <p:pic>
        <p:nvPicPr>
          <p:cNvPr id="15" name="Picture 9">
            <a:hlinkClick r:id="" action="ppaction://hlinkshowjump?jump=endshow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8048" y="6178686"/>
            <a:ext cx="579170" cy="54259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499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3402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91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698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312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95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6788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4263"/>
                            </p:stCondLst>
                            <p:childTnLst>
                              <p:par>
                                <p:cTn id="2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361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337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237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88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7" grpId="0"/>
      <p:bldP spid="9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Десетични дроби - </a:t>
            </a:r>
            <a:r>
              <a:rPr lang="bg-BG" dirty="0" smtClean="0"/>
              <a:t>Сравняване</a:t>
            </a:r>
            <a:endParaRPr lang="bg-BG" dirty="0"/>
          </a:p>
        </p:txBody>
      </p:sp>
      <p:pic>
        <p:nvPicPr>
          <p:cNvPr id="4" name="desDrobi13,2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84560" y="137160"/>
            <a:ext cx="609600" cy="609600"/>
          </a:xfrm>
          <a:prstGeom prst="rect">
            <a:avLst/>
          </a:prstGeom>
        </p:spPr>
      </p:pic>
      <p:pic>
        <p:nvPicPr>
          <p:cNvPr id="5" name="desDrobi13.wma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end="8065.4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" y="137160"/>
            <a:ext cx="609600" cy="609600"/>
          </a:xfrm>
          <a:prstGeom prst="rect">
            <a:avLst/>
          </a:prstGeom>
        </p:spPr>
      </p:pic>
      <p:sp>
        <p:nvSpPr>
          <p:cNvPr id="6" name="Правоъгълник 5"/>
          <p:cNvSpPr/>
          <p:nvPr/>
        </p:nvSpPr>
        <p:spPr>
          <a:xfrm>
            <a:off x="2664607" y="2112774"/>
            <a:ext cx="21226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400" dirty="0" smtClean="0"/>
              <a:t>1,2=1,20=1,200</a:t>
            </a:r>
            <a:endParaRPr lang="bg-BG" sz="2400" dirty="0"/>
          </a:p>
        </p:txBody>
      </p:sp>
      <p:sp>
        <p:nvSpPr>
          <p:cNvPr id="7" name="Правоъгълник 6"/>
          <p:cNvSpPr/>
          <p:nvPr/>
        </p:nvSpPr>
        <p:spPr>
          <a:xfrm>
            <a:off x="2664607" y="2648853"/>
            <a:ext cx="2432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400" dirty="0" smtClean="0"/>
              <a:t>3=</a:t>
            </a:r>
            <a:r>
              <a:rPr lang="bg-BG" sz="2400" dirty="0" err="1" smtClean="0"/>
              <a:t>3</a:t>
            </a:r>
            <a:r>
              <a:rPr lang="bg-BG" sz="2400" dirty="0" smtClean="0"/>
              <a:t>,0=3,00=3,000</a:t>
            </a:r>
            <a:endParaRPr lang="bg-BG" sz="2400" dirty="0"/>
          </a:p>
        </p:txBody>
      </p:sp>
      <p:pic>
        <p:nvPicPr>
          <p:cNvPr id="9" name="Picture 10">
            <a:hlinkClick r:id="" action="ppaction://hlinkshowjump?jump=nextslide"/>
          </p:cNvPr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431189" y="6156743"/>
            <a:ext cx="540000" cy="540000"/>
          </a:xfrm>
          <a:prstGeom prst="rect">
            <a:avLst/>
          </a:prstGeom>
        </p:spPr>
      </p:pic>
      <p:pic>
        <p:nvPicPr>
          <p:cNvPr id="11" name="desDrobi14.wma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5">
                  <p14:trim end="2418.3088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055007" y="181515"/>
            <a:ext cx="609600" cy="609600"/>
          </a:xfrm>
          <a:prstGeom prst="rect">
            <a:avLst/>
          </a:prstGeom>
        </p:spPr>
      </p:pic>
      <p:pic>
        <p:nvPicPr>
          <p:cNvPr id="13" name="Картина 1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16" t="16482" r="24075" b="16842"/>
          <a:stretch/>
        </p:blipFill>
        <p:spPr>
          <a:xfrm rot="16200000">
            <a:off x="4115557" y="3649063"/>
            <a:ext cx="2742085" cy="2128886"/>
          </a:xfrm>
          <a:prstGeom prst="rect">
            <a:avLst/>
          </a:prstGeom>
        </p:spPr>
      </p:pic>
      <p:pic>
        <p:nvPicPr>
          <p:cNvPr id="14" name="Картина 13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4" t="11837" r="23332" b="8399"/>
          <a:stretch/>
        </p:blipFill>
        <p:spPr>
          <a:xfrm rot="5400000">
            <a:off x="7127034" y="3551533"/>
            <a:ext cx="2760858" cy="2297746"/>
          </a:xfrm>
          <a:prstGeom prst="rect">
            <a:avLst/>
          </a:prstGeom>
        </p:spPr>
      </p:pic>
      <p:sp>
        <p:nvSpPr>
          <p:cNvPr id="15" name="Правоъгълник 14"/>
          <p:cNvSpPr/>
          <p:nvPr/>
        </p:nvSpPr>
        <p:spPr>
          <a:xfrm>
            <a:off x="2697806" y="2378924"/>
            <a:ext cx="31261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400" dirty="0" smtClean="0"/>
              <a:t>3,2=3 </a:t>
            </a:r>
            <a:r>
              <a:rPr lang="bg-BG" sz="2400" dirty="0" err="1" smtClean="0"/>
              <a:t>лв</a:t>
            </a:r>
            <a:r>
              <a:rPr lang="bg-BG" sz="2400" dirty="0" smtClean="0"/>
              <a:t> и 20 </a:t>
            </a:r>
            <a:r>
              <a:rPr lang="bg-BG" sz="2400" dirty="0" err="1" smtClean="0"/>
              <a:t>ст</a:t>
            </a:r>
            <a:r>
              <a:rPr lang="bg-BG" sz="2400" dirty="0" smtClean="0"/>
              <a:t>=320 </a:t>
            </a:r>
            <a:r>
              <a:rPr lang="bg-BG" sz="2400" dirty="0" err="1" smtClean="0"/>
              <a:t>ст</a:t>
            </a:r>
            <a:endParaRPr lang="bg-BG" sz="2400" dirty="0"/>
          </a:p>
        </p:txBody>
      </p:sp>
      <p:sp>
        <p:nvSpPr>
          <p:cNvPr id="16" name="Правоъгълник 15"/>
          <p:cNvSpPr/>
          <p:nvPr/>
        </p:nvSpPr>
        <p:spPr>
          <a:xfrm>
            <a:off x="7465835" y="2228950"/>
            <a:ext cx="32816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400" dirty="0" smtClean="0"/>
              <a:t>3,12=3 </a:t>
            </a:r>
            <a:r>
              <a:rPr lang="bg-BG" sz="2400" dirty="0" err="1" smtClean="0"/>
              <a:t>лв</a:t>
            </a:r>
            <a:r>
              <a:rPr lang="bg-BG" sz="2400" dirty="0" smtClean="0"/>
              <a:t> и 12 </a:t>
            </a:r>
            <a:r>
              <a:rPr lang="bg-BG" sz="2400" dirty="0" err="1" smtClean="0"/>
              <a:t>ст</a:t>
            </a:r>
            <a:r>
              <a:rPr lang="bg-BG" sz="2400" dirty="0" smtClean="0"/>
              <a:t>=312 </a:t>
            </a:r>
            <a:r>
              <a:rPr lang="bg-BG" sz="2400" dirty="0" err="1" smtClean="0"/>
              <a:t>ст</a:t>
            </a:r>
            <a:endParaRPr lang="bg-BG" sz="2400" dirty="0"/>
          </a:p>
        </p:txBody>
      </p:sp>
      <p:sp>
        <p:nvSpPr>
          <p:cNvPr id="17" name="Правоъгълник 16"/>
          <p:cNvSpPr/>
          <p:nvPr/>
        </p:nvSpPr>
        <p:spPr>
          <a:xfrm>
            <a:off x="6621919" y="3925776"/>
            <a:ext cx="6447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7200" dirty="0"/>
              <a:t>&gt;</a:t>
            </a:r>
          </a:p>
        </p:txBody>
      </p:sp>
      <p:pic>
        <p:nvPicPr>
          <p:cNvPr id="18" name="Picture 9">
            <a:hlinkClick r:id="" action="ppaction://hlinkshowjump?jump=endshow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8048" y="6178686"/>
            <a:ext cx="579170" cy="54259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9" name="Групиране 18"/>
          <p:cNvGrpSpPr/>
          <p:nvPr/>
        </p:nvGrpSpPr>
        <p:grpSpPr>
          <a:xfrm>
            <a:off x="2930732" y="3178123"/>
            <a:ext cx="1144895" cy="2860064"/>
            <a:chOff x="4888942" y="2384811"/>
            <a:chExt cx="1520500" cy="3798363"/>
          </a:xfrm>
        </p:grpSpPr>
        <p:sp>
          <p:nvSpPr>
            <p:cNvPr id="20" name="Правоъгълник 19"/>
            <p:cNvSpPr/>
            <p:nvPr/>
          </p:nvSpPr>
          <p:spPr>
            <a:xfrm>
              <a:off x="5558633" y="3896750"/>
              <a:ext cx="200917" cy="1299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21" name="Групиране 20"/>
            <p:cNvGrpSpPr/>
            <p:nvPr/>
          </p:nvGrpSpPr>
          <p:grpSpPr>
            <a:xfrm>
              <a:off x="4888942" y="3883576"/>
              <a:ext cx="1520500" cy="2299598"/>
              <a:chOff x="5031190" y="3787516"/>
              <a:chExt cx="1241034" cy="1876935"/>
            </a:xfrm>
          </p:grpSpPr>
          <p:sp>
            <p:nvSpPr>
              <p:cNvPr id="27" name="Правоъгълник 15"/>
              <p:cNvSpPr/>
              <p:nvPr/>
            </p:nvSpPr>
            <p:spPr>
              <a:xfrm>
                <a:off x="5031190" y="3787516"/>
                <a:ext cx="1241034" cy="1876935"/>
              </a:xfrm>
              <a:custGeom>
                <a:avLst/>
                <a:gdLst>
                  <a:gd name="connsiteX0" fmla="*/ 0 w 1522331"/>
                  <a:gd name="connsiteY0" fmla="*/ 0 h 2147888"/>
                  <a:gd name="connsiteX1" fmla="*/ 1522331 w 1522331"/>
                  <a:gd name="connsiteY1" fmla="*/ 0 h 2147888"/>
                  <a:gd name="connsiteX2" fmla="*/ 1522331 w 1522331"/>
                  <a:gd name="connsiteY2" fmla="*/ 2147888 h 2147888"/>
                  <a:gd name="connsiteX3" fmla="*/ 0 w 1522331"/>
                  <a:gd name="connsiteY3" fmla="*/ 2147888 h 2147888"/>
                  <a:gd name="connsiteX4" fmla="*/ 0 w 1522331"/>
                  <a:gd name="connsiteY4" fmla="*/ 0 h 2147888"/>
                  <a:gd name="connsiteX0" fmla="*/ 423862 w 1522331"/>
                  <a:gd name="connsiteY0" fmla="*/ 209550 h 2147888"/>
                  <a:gd name="connsiteX1" fmla="*/ 1522331 w 1522331"/>
                  <a:gd name="connsiteY1" fmla="*/ 0 h 2147888"/>
                  <a:gd name="connsiteX2" fmla="*/ 1522331 w 1522331"/>
                  <a:gd name="connsiteY2" fmla="*/ 2147888 h 2147888"/>
                  <a:gd name="connsiteX3" fmla="*/ 0 w 1522331"/>
                  <a:gd name="connsiteY3" fmla="*/ 2147888 h 2147888"/>
                  <a:gd name="connsiteX4" fmla="*/ 423862 w 1522331"/>
                  <a:gd name="connsiteY4" fmla="*/ 209550 h 2147888"/>
                  <a:gd name="connsiteX0" fmla="*/ 423862 w 1522331"/>
                  <a:gd name="connsiteY0" fmla="*/ 19050 h 1957388"/>
                  <a:gd name="connsiteX1" fmla="*/ 1198481 w 1522331"/>
                  <a:gd name="connsiteY1" fmla="*/ 0 h 1957388"/>
                  <a:gd name="connsiteX2" fmla="*/ 1522331 w 1522331"/>
                  <a:gd name="connsiteY2" fmla="*/ 1957388 h 1957388"/>
                  <a:gd name="connsiteX3" fmla="*/ 0 w 1522331"/>
                  <a:gd name="connsiteY3" fmla="*/ 1957388 h 1957388"/>
                  <a:gd name="connsiteX4" fmla="*/ 423862 w 1522331"/>
                  <a:gd name="connsiteY4" fmla="*/ 19050 h 1957388"/>
                  <a:gd name="connsiteX0" fmla="*/ 423862 w 1522331"/>
                  <a:gd name="connsiteY0" fmla="*/ 19050 h 1957388"/>
                  <a:gd name="connsiteX1" fmla="*/ 942975 w 1522331"/>
                  <a:gd name="connsiteY1" fmla="*/ 85725 h 1957388"/>
                  <a:gd name="connsiteX2" fmla="*/ 1198481 w 1522331"/>
                  <a:gd name="connsiteY2" fmla="*/ 0 h 1957388"/>
                  <a:gd name="connsiteX3" fmla="*/ 1522331 w 1522331"/>
                  <a:gd name="connsiteY3" fmla="*/ 1957388 h 1957388"/>
                  <a:gd name="connsiteX4" fmla="*/ 0 w 1522331"/>
                  <a:gd name="connsiteY4" fmla="*/ 1957388 h 1957388"/>
                  <a:gd name="connsiteX5" fmla="*/ 423862 w 1522331"/>
                  <a:gd name="connsiteY5" fmla="*/ 19050 h 1957388"/>
                  <a:gd name="connsiteX0" fmla="*/ 423862 w 1522331"/>
                  <a:gd name="connsiteY0" fmla="*/ 19050 h 1957388"/>
                  <a:gd name="connsiteX1" fmla="*/ 942975 w 1522331"/>
                  <a:gd name="connsiteY1" fmla="*/ 85725 h 1957388"/>
                  <a:gd name="connsiteX2" fmla="*/ 1198481 w 1522331"/>
                  <a:gd name="connsiteY2" fmla="*/ 0 h 1957388"/>
                  <a:gd name="connsiteX3" fmla="*/ 1522331 w 1522331"/>
                  <a:gd name="connsiteY3" fmla="*/ 1957388 h 1957388"/>
                  <a:gd name="connsiteX4" fmla="*/ 0 w 1522331"/>
                  <a:gd name="connsiteY4" fmla="*/ 1957388 h 1957388"/>
                  <a:gd name="connsiteX5" fmla="*/ 423862 w 1522331"/>
                  <a:gd name="connsiteY5" fmla="*/ 19050 h 1957388"/>
                  <a:gd name="connsiteX0" fmla="*/ 423862 w 1522331"/>
                  <a:gd name="connsiteY0" fmla="*/ 19050 h 1957388"/>
                  <a:gd name="connsiteX1" fmla="*/ 942975 w 1522331"/>
                  <a:gd name="connsiteY1" fmla="*/ 85725 h 1957388"/>
                  <a:gd name="connsiteX2" fmla="*/ 1198481 w 1522331"/>
                  <a:gd name="connsiteY2" fmla="*/ 0 h 1957388"/>
                  <a:gd name="connsiteX3" fmla="*/ 1309687 w 1522331"/>
                  <a:gd name="connsiteY3" fmla="*/ 404813 h 1957388"/>
                  <a:gd name="connsiteX4" fmla="*/ 1522331 w 1522331"/>
                  <a:gd name="connsiteY4" fmla="*/ 1957388 h 1957388"/>
                  <a:gd name="connsiteX5" fmla="*/ 0 w 1522331"/>
                  <a:gd name="connsiteY5" fmla="*/ 1957388 h 1957388"/>
                  <a:gd name="connsiteX6" fmla="*/ 423862 w 1522331"/>
                  <a:gd name="connsiteY6" fmla="*/ 19050 h 1957388"/>
                  <a:gd name="connsiteX0" fmla="*/ 423862 w 1317543"/>
                  <a:gd name="connsiteY0" fmla="*/ 19050 h 1957388"/>
                  <a:gd name="connsiteX1" fmla="*/ 942975 w 1317543"/>
                  <a:gd name="connsiteY1" fmla="*/ 85725 h 1957388"/>
                  <a:gd name="connsiteX2" fmla="*/ 1198481 w 1317543"/>
                  <a:gd name="connsiteY2" fmla="*/ 0 h 1957388"/>
                  <a:gd name="connsiteX3" fmla="*/ 1309687 w 1317543"/>
                  <a:gd name="connsiteY3" fmla="*/ 404813 h 1957388"/>
                  <a:gd name="connsiteX4" fmla="*/ 1317543 w 1317543"/>
                  <a:gd name="connsiteY4" fmla="*/ 738188 h 1957388"/>
                  <a:gd name="connsiteX5" fmla="*/ 0 w 1317543"/>
                  <a:gd name="connsiteY5" fmla="*/ 1957388 h 1957388"/>
                  <a:gd name="connsiteX6" fmla="*/ 423862 w 1317543"/>
                  <a:gd name="connsiteY6" fmla="*/ 19050 h 1957388"/>
                  <a:gd name="connsiteX0" fmla="*/ 423862 w 1465803"/>
                  <a:gd name="connsiteY0" fmla="*/ 19050 h 1957388"/>
                  <a:gd name="connsiteX1" fmla="*/ 942975 w 1465803"/>
                  <a:gd name="connsiteY1" fmla="*/ 85725 h 1957388"/>
                  <a:gd name="connsiteX2" fmla="*/ 1198481 w 1465803"/>
                  <a:gd name="connsiteY2" fmla="*/ 0 h 1957388"/>
                  <a:gd name="connsiteX3" fmla="*/ 1309687 w 1465803"/>
                  <a:gd name="connsiteY3" fmla="*/ 404813 h 1957388"/>
                  <a:gd name="connsiteX4" fmla="*/ 1317543 w 1465803"/>
                  <a:gd name="connsiteY4" fmla="*/ 738188 h 1957388"/>
                  <a:gd name="connsiteX5" fmla="*/ 1428750 w 1465803"/>
                  <a:gd name="connsiteY5" fmla="*/ 923925 h 1957388"/>
                  <a:gd name="connsiteX6" fmla="*/ 0 w 1465803"/>
                  <a:gd name="connsiteY6" fmla="*/ 1957388 h 1957388"/>
                  <a:gd name="connsiteX7" fmla="*/ 423862 w 1465803"/>
                  <a:gd name="connsiteY7" fmla="*/ 19050 h 1957388"/>
                  <a:gd name="connsiteX0" fmla="*/ 423862 w 1486014"/>
                  <a:gd name="connsiteY0" fmla="*/ 19050 h 1957388"/>
                  <a:gd name="connsiteX1" fmla="*/ 942975 w 1486014"/>
                  <a:gd name="connsiteY1" fmla="*/ 85725 h 1957388"/>
                  <a:gd name="connsiteX2" fmla="*/ 1198481 w 1486014"/>
                  <a:gd name="connsiteY2" fmla="*/ 0 h 1957388"/>
                  <a:gd name="connsiteX3" fmla="*/ 1309687 w 1486014"/>
                  <a:gd name="connsiteY3" fmla="*/ 404813 h 1957388"/>
                  <a:gd name="connsiteX4" fmla="*/ 1317543 w 1486014"/>
                  <a:gd name="connsiteY4" fmla="*/ 738188 h 1957388"/>
                  <a:gd name="connsiteX5" fmla="*/ 1428750 w 1486014"/>
                  <a:gd name="connsiteY5" fmla="*/ 923925 h 1957388"/>
                  <a:gd name="connsiteX6" fmla="*/ 0 w 1486014"/>
                  <a:gd name="connsiteY6" fmla="*/ 1957388 h 1957388"/>
                  <a:gd name="connsiteX7" fmla="*/ 423862 w 1486014"/>
                  <a:gd name="connsiteY7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0 w 1428761"/>
                  <a:gd name="connsiteY6" fmla="*/ 1957388 h 1957388"/>
                  <a:gd name="connsiteX7" fmla="*/ 423862 w 1428761"/>
                  <a:gd name="connsiteY7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228725 w 1428761"/>
                  <a:gd name="connsiteY6" fmla="*/ 995363 h 1957388"/>
                  <a:gd name="connsiteX7" fmla="*/ 0 w 1428761"/>
                  <a:gd name="connsiteY7" fmla="*/ 1957388 h 1957388"/>
                  <a:gd name="connsiteX8" fmla="*/ 423862 w 1428761"/>
                  <a:gd name="connsiteY8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228725 w 1428761"/>
                  <a:gd name="connsiteY6" fmla="*/ 995363 h 1957388"/>
                  <a:gd name="connsiteX7" fmla="*/ 0 w 1428761"/>
                  <a:gd name="connsiteY7" fmla="*/ 1957388 h 1957388"/>
                  <a:gd name="connsiteX8" fmla="*/ 423862 w 1428761"/>
                  <a:gd name="connsiteY8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228725 w 1428761"/>
                  <a:gd name="connsiteY6" fmla="*/ 995363 h 1957388"/>
                  <a:gd name="connsiteX7" fmla="*/ 0 w 1428761"/>
                  <a:gd name="connsiteY7" fmla="*/ 1957388 h 1957388"/>
                  <a:gd name="connsiteX8" fmla="*/ 423862 w 1428761"/>
                  <a:gd name="connsiteY8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209675 w 1428761"/>
                  <a:gd name="connsiteY6" fmla="*/ 1057276 h 1957388"/>
                  <a:gd name="connsiteX7" fmla="*/ 0 w 1428761"/>
                  <a:gd name="connsiteY7" fmla="*/ 1957388 h 1957388"/>
                  <a:gd name="connsiteX8" fmla="*/ 423862 w 1428761"/>
                  <a:gd name="connsiteY8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209675 w 1428761"/>
                  <a:gd name="connsiteY6" fmla="*/ 1057276 h 1957388"/>
                  <a:gd name="connsiteX7" fmla="*/ 0 w 1428761"/>
                  <a:gd name="connsiteY7" fmla="*/ 1957388 h 1957388"/>
                  <a:gd name="connsiteX8" fmla="*/ 423862 w 1428761"/>
                  <a:gd name="connsiteY8" fmla="*/ 19050 h 1957388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881063 w 1428761"/>
                  <a:gd name="connsiteY6" fmla="*/ 2238376 h 2238376"/>
                  <a:gd name="connsiteX7" fmla="*/ 0 w 1428761"/>
                  <a:gd name="connsiteY7" fmla="*/ 1957388 h 2238376"/>
                  <a:gd name="connsiteX8" fmla="*/ 423862 w 1428761"/>
                  <a:gd name="connsiteY8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209675 w 1428761"/>
                  <a:gd name="connsiteY6" fmla="*/ 1038225 h 2238376"/>
                  <a:gd name="connsiteX7" fmla="*/ 881063 w 1428761"/>
                  <a:gd name="connsiteY7" fmla="*/ 2238376 h 2238376"/>
                  <a:gd name="connsiteX8" fmla="*/ 0 w 1428761"/>
                  <a:gd name="connsiteY8" fmla="*/ 1957388 h 2238376"/>
                  <a:gd name="connsiteX9" fmla="*/ 423862 w 1428761"/>
                  <a:gd name="connsiteY9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881063 w 1428761"/>
                  <a:gd name="connsiteY8" fmla="*/ 2238376 h 2238376"/>
                  <a:gd name="connsiteX9" fmla="*/ 0 w 1428761"/>
                  <a:gd name="connsiteY9" fmla="*/ 1957388 h 2238376"/>
                  <a:gd name="connsiteX10" fmla="*/ 423862 w 1428761"/>
                  <a:gd name="connsiteY10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881063 w 1428761"/>
                  <a:gd name="connsiteY8" fmla="*/ 2238376 h 2238376"/>
                  <a:gd name="connsiteX9" fmla="*/ 0 w 1428761"/>
                  <a:gd name="connsiteY9" fmla="*/ 1957388 h 2238376"/>
                  <a:gd name="connsiteX10" fmla="*/ 423862 w 1428761"/>
                  <a:gd name="connsiteY10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881063 w 1428761"/>
                  <a:gd name="connsiteY8" fmla="*/ 2238376 h 2238376"/>
                  <a:gd name="connsiteX9" fmla="*/ 0 w 1428761"/>
                  <a:gd name="connsiteY9" fmla="*/ 1957388 h 2238376"/>
                  <a:gd name="connsiteX10" fmla="*/ 423862 w 1428761"/>
                  <a:gd name="connsiteY10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881063 w 1428761"/>
                  <a:gd name="connsiteY8" fmla="*/ 2238376 h 2238376"/>
                  <a:gd name="connsiteX9" fmla="*/ 0 w 1428761"/>
                  <a:gd name="connsiteY9" fmla="*/ 1957388 h 2238376"/>
                  <a:gd name="connsiteX10" fmla="*/ 423862 w 1428761"/>
                  <a:gd name="connsiteY10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1085850 w 1428761"/>
                  <a:gd name="connsiteY8" fmla="*/ 190500 h 2238376"/>
                  <a:gd name="connsiteX9" fmla="*/ 881063 w 1428761"/>
                  <a:gd name="connsiteY9" fmla="*/ 2238376 h 2238376"/>
                  <a:gd name="connsiteX10" fmla="*/ 0 w 1428761"/>
                  <a:gd name="connsiteY10" fmla="*/ 1957388 h 2238376"/>
                  <a:gd name="connsiteX11" fmla="*/ 423862 w 1428761"/>
                  <a:gd name="connsiteY11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1085850 w 1428761"/>
                  <a:gd name="connsiteY8" fmla="*/ 190500 h 2238376"/>
                  <a:gd name="connsiteX9" fmla="*/ 881063 w 1428761"/>
                  <a:gd name="connsiteY9" fmla="*/ 2238376 h 2238376"/>
                  <a:gd name="connsiteX10" fmla="*/ 0 w 1428761"/>
                  <a:gd name="connsiteY10" fmla="*/ 1957388 h 2238376"/>
                  <a:gd name="connsiteX11" fmla="*/ 423862 w 1428761"/>
                  <a:gd name="connsiteY11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1085850 w 1428761"/>
                  <a:gd name="connsiteY8" fmla="*/ 190500 h 2238376"/>
                  <a:gd name="connsiteX9" fmla="*/ 1190625 w 1428761"/>
                  <a:gd name="connsiteY9" fmla="*/ 1119188 h 2238376"/>
                  <a:gd name="connsiteX10" fmla="*/ 881063 w 1428761"/>
                  <a:gd name="connsiteY10" fmla="*/ 2238376 h 2238376"/>
                  <a:gd name="connsiteX11" fmla="*/ 0 w 1428761"/>
                  <a:gd name="connsiteY11" fmla="*/ 1957388 h 2238376"/>
                  <a:gd name="connsiteX12" fmla="*/ 423862 w 1428761"/>
                  <a:gd name="connsiteY12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1123950 w 1428761"/>
                  <a:gd name="connsiteY8" fmla="*/ 176212 h 2238376"/>
                  <a:gd name="connsiteX9" fmla="*/ 1190625 w 1428761"/>
                  <a:gd name="connsiteY9" fmla="*/ 1119188 h 2238376"/>
                  <a:gd name="connsiteX10" fmla="*/ 881063 w 1428761"/>
                  <a:gd name="connsiteY10" fmla="*/ 2238376 h 2238376"/>
                  <a:gd name="connsiteX11" fmla="*/ 0 w 1428761"/>
                  <a:gd name="connsiteY11" fmla="*/ 1957388 h 2238376"/>
                  <a:gd name="connsiteX12" fmla="*/ 423862 w 1428761"/>
                  <a:gd name="connsiteY12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1095375 w 1428761"/>
                  <a:gd name="connsiteY8" fmla="*/ 204787 h 2238376"/>
                  <a:gd name="connsiteX9" fmla="*/ 1190625 w 1428761"/>
                  <a:gd name="connsiteY9" fmla="*/ 1119188 h 2238376"/>
                  <a:gd name="connsiteX10" fmla="*/ 881063 w 1428761"/>
                  <a:gd name="connsiteY10" fmla="*/ 2238376 h 2238376"/>
                  <a:gd name="connsiteX11" fmla="*/ 0 w 1428761"/>
                  <a:gd name="connsiteY11" fmla="*/ 1957388 h 2238376"/>
                  <a:gd name="connsiteX12" fmla="*/ 423862 w 1428761"/>
                  <a:gd name="connsiteY12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1095375 w 1428761"/>
                  <a:gd name="connsiteY8" fmla="*/ 204787 h 2238376"/>
                  <a:gd name="connsiteX9" fmla="*/ 1190625 w 1428761"/>
                  <a:gd name="connsiteY9" fmla="*/ 1119188 h 2238376"/>
                  <a:gd name="connsiteX10" fmla="*/ 1071562 w 1428761"/>
                  <a:gd name="connsiteY10" fmla="*/ 1528763 h 2238376"/>
                  <a:gd name="connsiteX11" fmla="*/ 881063 w 1428761"/>
                  <a:gd name="connsiteY11" fmla="*/ 2238376 h 2238376"/>
                  <a:gd name="connsiteX12" fmla="*/ 0 w 1428761"/>
                  <a:gd name="connsiteY12" fmla="*/ 1957388 h 2238376"/>
                  <a:gd name="connsiteX13" fmla="*/ 423862 w 1428761"/>
                  <a:gd name="connsiteY13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1095375 w 1428761"/>
                  <a:gd name="connsiteY8" fmla="*/ 204787 h 2238376"/>
                  <a:gd name="connsiteX9" fmla="*/ 1190625 w 1428761"/>
                  <a:gd name="connsiteY9" fmla="*/ 1119188 h 2238376"/>
                  <a:gd name="connsiteX10" fmla="*/ 1071562 w 1428761"/>
                  <a:gd name="connsiteY10" fmla="*/ 1528763 h 2238376"/>
                  <a:gd name="connsiteX11" fmla="*/ 881063 w 1428761"/>
                  <a:gd name="connsiteY11" fmla="*/ 2238376 h 2238376"/>
                  <a:gd name="connsiteX12" fmla="*/ 0 w 1428761"/>
                  <a:gd name="connsiteY12" fmla="*/ 1957388 h 2238376"/>
                  <a:gd name="connsiteX13" fmla="*/ 423862 w 1428761"/>
                  <a:gd name="connsiteY13" fmla="*/ 19050 h 2238376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323975 w 1428761"/>
                  <a:gd name="connsiteY6" fmla="*/ 1028700 h 1957388"/>
                  <a:gd name="connsiteX7" fmla="*/ 1209675 w 1428761"/>
                  <a:gd name="connsiteY7" fmla="*/ 1038225 h 1957388"/>
                  <a:gd name="connsiteX8" fmla="*/ 1095375 w 1428761"/>
                  <a:gd name="connsiteY8" fmla="*/ 204787 h 1957388"/>
                  <a:gd name="connsiteX9" fmla="*/ 1190625 w 1428761"/>
                  <a:gd name="connsiteY9" fmla="*/ 1119188 h 1957388"/>
                  <a:gd name="connsiteX10" fmla="*/ 1071562 w 1428761"/>
                  <a:gd name="connsiteY10" fmla="*/ 1528763 h 1957388"/>
                  <a:gd name="connsiteX11" fmla="*/ 842963 w 1428761"/>
                  <a:gd name="connsiteY11" fmla="*/ 1828801 h 1957388"/>
                  <a:gd name="connsiteX12" fmla="*/ 0 w 1428761"/>
                  <a:gd name="connsiteY12" fmla="*/ 1957388 h 1957388"/>
                  <a:gd name="connsiteX13" fmla="*/ 423862 w 1428761"/>
                  <a:gd name="connsiteY13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323975 w 1428761"/>
                  <a:gd name="connsiteY6" fmla="*/ 1028700 h 1957388"/>
                  <a:gd name="connsiteX7" fmla="*/ 1209675 w 1428761"/>
                  <a:gd name="connsiteY7" fmla="*/ 1038225 h 1957388"/>
                  <a:gd name="connsiteX8" fmla="*/ 1095375 w 1428761"/>
                  <a:gd name="connsiteY8" fmla="*/ 204787 h 1957388"/>
                  <a:gd name="connsiteX9" fmla="*/ 1190625 w 1428761"/>
                  <a:gd name="connsiteY9" fmla="*/ 1119188 h 1957388"/>
                  <a:gd name="connsiteX10" fmla="*/ 1071562 w 1428761"/>
                  <a:gd name="connsiteY10" fmla="*/ 1528763 h 1957388"/>
                  <a:gd name="connsiteX11" fmla="*/ 842963 w 1428761"/>
                  <a:gd name="connsiteY11" fmla="*/ 1828801 h 1957388"/>
                  <a:gd name="connsiteX12" fmla="*/ 0 w 1428761"/>
                  <a:gd name="connsiteY12" fmla="*/ 1957388 h 1957388"/>
                  <a:gd name="connsiteX13" fmla="*/ 423862 w 1428761"/>
                  <a:gd name="connsiteY13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323975 w 1428761"/>
                  <a:gd name="connsiteY6" fmla="*/ 1028700 h 1957388"/>
                  <a:gd name="connsiteX7" fmla="*/ 1209675 w 1428761"/>
                  <a:gd name="connsiteY7" fmla="*/ 1038225 h 1957388"/>
                  <a:gd name="connsiteX8" fmla="*/ 1095375 w 1428761"/>
                  <a:gd name="connsiteY8" fmla="*/ 204787 h 1957388"/>
                  <a:gd name="connsiteX9" fmla="*/ 1190625 w 1428761"/>
                  <a:gd name="connsiteY9" fmla="*/ 1119188 h 1957388"/>
                  <a:gd name="connsiteX10" fmla="*/ 1071562 w 1428761"/>
                  <a:gd name="connsiteY10" fmla="*/ 1528763 h 1957388"/>
                  <a:gd name="connsiteX11" fmla="*/ 1400175 w 1428761"/>
                  <a:gd name="connsiteY11" fmla="*/ 1585913 h 1957388"/>
                  <a:gd name="connsiteX12" fmla="*/ 842963 w 1428761"/>
                  <a:gd name="connsiteY12" fmla="*/ 1828801 h 1957388"/>
                  <a:gd name="connsiteX13" fmla="*/ 0 w 1428761"/>
                  <a:gd name="connsiteY13" fmla="*/ 1957388 h 1957388"/>
                  <a:gd name="connsiteX14" fmla="*/ 423862 w 1428761"/>
                  <a:gd name="connsiteY14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323975 w 1428761"/>
                  <a:gd name="connsiteY6" fmla="*/ 1028700 h 1957388"/>
                  <a:gd name="connsiteX7" fmla="*/ 1209675 w 1428761"/>
                  <a:gd name="connsiteY7" fmla="*/ 1038225 h 1957388"/>
                  <a:gd name="connsiteX8" fmla="*/ 1095375 w 1428761"/>
                  <a:gd name="connsiteY8" fmla="*/ 204787 h 1957388"/>
                  <a:gd name="connsiteX9" fmla="*/ 1190625 w 1428761"/>
                  <a:gd name="connsiteY9" fmla="*/ 1119188 h 1957388"/>
                  <a:gd name="connsiteX10" fmla="*/ 1071562 w 1428761"/>
                  <a:gd name="connsiteY10" fmla="*/ 1528763 h 1957388"/>
                  <a:gd name="connsiteX11" fmla="*/ 1247775 w 1428761"/>
                  <a:gd name="connsiteY11" fmla="*/ 1819275 h 1957388"/>
                  <a:gd name="connsiteX12" fmla="*/ 842963 w 1428761"/>
                  <a:gd name="connsiteY12" fmla="*/ 1828801 h 1957388"/>
                  <a:gd name="connsiteX13" fmla="*/ 0 w 1428761"/>
                  <a:gd name="connsiteY13" fmla="*/ 1957388 h 1957388"/>
                  <a:gd name="connsiteX14" fmla="*/ 423862 w 1428761"/>
                  <a:gd name="connsiteY14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323975 w 1428761"/>
                  <a:gd name="connsiteY6" fmla="*/ 1028700 h 1957388"/>
                  <a:gd name="connsiteX7" fmla="*/ 1209675 w 1428761"/>
                  <a:gd name="connsiteY7" fmla="*/ 1038225 h 1957388"/>
                  <a:gd name="connsiteX8" fmla="*/ 1095375 w 1428761"/>
                  <a:gd name="connsiteY8" fmla="*/ 204787 h 1957388"/>
                  <a:gd name="connsiteX9" fmla="*/ 1190625 w 1428761"/>
                  <a:gd name="connsiteY9" fmla="*/ 1119188 h 1957388"/>
                  <a:gd name="connsiteX10" fmla="*/ 1071562 w 1428761"/>
                  <a:gd name="connsiteY10" fmla="*/ 1528763 h 1957388"/>
                  <a:gd name="connsiteX11" fmla="*/ 1247775 w 1428761"/>
                  <a:gd name="connsiteY11" fmla="*/ 1819275 h 1957388"/>
                  <a:gd name="connsiteX12" fmla="*/ 842963 w 1428761"/>
                  <a:gd name="connsiteY12" fmla="*/ 1828801 h 1957388"/>
                  <a:gd name="connsiteX13" fmla="*/ 0 w 1428761"/>
                  <a:gd name="connsiteY13" fmla="*/ 1957388 h 1957388"/>
                  <a:gd name="connsiteX14" fmla="*/ 423862 w 1428761"/>
                  <a:gd name="connsiteY14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323975 w 1428761"/>
                  <a:gd name="connsiteY6" fmla="*/ 1028700 h 1957388"/>
                  <a:gd name="connsiteX7" fmla="*/ 1209675 w 1428761"/>
                  <a:gd name="connsiteY7" fmla="*/ 1038225 h 1957388"/>
                  <a:gd name="connsiteX8" fmla="*/ 1095375 w 1428761"/>
                  <a:gd name="connsiteY8" fmla="*/ 204787 h 1957388"/>
                  <a:gd name="connsiteX9" fmla="*/ 1190625 w 1428761"/>
                  <a:gd name="connsiteY9" fmla="*/ 1119188 h 1957388"/>
                  <a:gd name="connsiteX10" fmla="*/ 1071562 w 1428761"/>
                  <a:gd name="connsiteY10" fmla="*/ 1528763 h 1957388"/>
                  <a:gd name="connsiteX11" fmla="*/ 1247775 w 1428761"/>
                  <a:gd name="connsiteY11" fmla="*/ 1819275 h 1957388"/>
                  <a:gd name="connsiteX12" fmla="*/ 842963 w 1428761"/>
                  <a:gd name="connsiteY12" fmla="*/ 1828801 h 1957388"/>
                  <a:gd name="connsiteX13" fmla="*/ 838200 w 1428761"/>
                  <a:gd name="connsiteY13" fmla="*/ 1219200 h 1957388"/>
                  <a:gd name="connsiteX14" fmla="*/ 0 w 1428761"/>
                  <a:gd name="connsiteY14" fmla="*/ 1957388 h 1957388"/>
                  <a:gd name="connsiteX15" fmla="*/ 423862 w 1428761"/>
                  <a:gd name="connsiteY15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323975 w 1428761"/>
                  <a:gd name="connsiteY6" fmla="*/ 1028700 h 1957388"/>
                  <a:gd name="connsiteX7" fmla="*/ 1209675 w 1428761"/>
                  <a:gd name="connsiteY7" fmla="*/ 1038225 h 1957388"/>
                  <a:gd name="connsiteX8" fmla="*/ 1095375 w 1428761"/>
                  <a:gd name="connsiteY8" fmla="*/ 204787 h 1957388"/>
                  <a:gd name="connsiteX9" fmla="*/ 1190625 w 1428761"/>
                  <a:gd name="connsiteY9" fmla="*/ 1119188 h 1957388"/>
                  <a:gd name="connsiteX10" fmla="*/ 1071562 w 1428761"/>
                  <a:gd name="connsiteY10" fmla="*/ 1528763 h 1957388"/>
                  <a:gd name="connsiteX11" fmla="*/ 1247775 w 1428761"/>
                  <a:gd name="connsiteY11" fmla="*/ 1819275 h 1957388"/>
                  <a:gd name="connsiteX12" fmla="*/ 842963 w 1428761"/>
                  <a:gd name="connsiteY12" fmla="*/ 1828801 h 1957388"/>
                  <a:gd name="connsiteX13" fmla="*/ 838200 w 1428761"/>
                  <a:gd name="connsiteY13" fmla="*/ 1219200 h 1957388"/>
                  <a:gd name="connsiteX14" fmla="*/ 757237 w 1428761"/>
                  <a:gd name="connsiteY14" fmla="*/ 1838325 h 1957388"/>
                  <a:gd name="connsiteX15" fmla="*/ 0 w 1428761"/>
                  <a:gd name="connsiteY15" fmla="*/ 1957388 h 1957388"/>
                  <a:gd name="connsiteX16" fmla="*/ 423862 w 1428761"/>
                  <a:gd name="connsiteY16" fmla="*/ 19050 h 1957388"/>
                  <a:gd name="connsiteX0" fmla="*/ 123824 w 1128723"/>
                  <a:gd name="connsiteY0" fmla="*/ 19050 h 1843845"/>
                  <a:gd name="connsiteX1" fmla="*/ 642937 w 1128723"/>
                  <a:gd name="connsiteY1" fmla="*/ 85725 h 1843845"/>
                  <a:gd name="connsiteX2" fmla="*/ 898443 w 1128723"/>
                  <a:gd name="connsiteY2" fmla="*/ 0 h 1843845"/>
                  <a:gd name="connsiteX3" fmla="*/ 1009649 w 1128723"/>
                  <a:gd name="connsiteY3" fmla="*/ 404813 h 1843845"/>
                  <a:gd name="connsiteX4" fmla="*/ 1017505 w 1128723"/>
                  <a:gd name="connsiteY4" fmla="*/ 738188 h 1843845"/>
                  <a:gd name="connsiteX5" fmla="*/ 1128712 w 1128723"/>
                  <a:gd name="connsiteY5" fmla="*/ 923925 h 1843845"/>
                  <a:gd name="connsiteX6" fmla="*/ 1023937 w 1128723"/>
                  <a:gd name="connsiteY6" fmla="*/ 1028700 h 1843845"/>
                  <a:gd name="connsiteX7" fmla="*/ 909637 w 1128723"/>
                  <a:gd name="connsiteY7" fmla="*/ 1038225 h 1843845"/>
                  <a:gd name="connsiteX8" fmla="*/ 795337 w 1128723"/>
                  <a:gd name="connsiteY8" fmla="*/ 204787 h 1843845"/>
                  <a:gd name="connsiteX9" fmla="*/ 890587 w 1128723"/>
                  <a:gd name="connsiteY9" fmla="*/ 1119188 h 1843845"/>
                  <a:gd name="connsiteX10" fmla="*/ 771524 w 1128723"/>
                  <a:gd name="connsiteY10" fmla="*/ 1528763 h 1843845"/>
                  <a:gd name="connsiteX11" fmla="*/ 947737 w 1128723"/>
                  <a:gd name="connsiteY11" fmla="*/ 1819275 h 1843845"/>
                  <a:gd name="connsiteX12" fmla="*/ 542925 w 1128723"/>
                  <a:gd name="connsiteY12" fmla="*/ 1828801 h 1843845"/>
                  <a:gd name="connsiteX13" fmla="*/ 538162 w 1128723"/>
                  <a:gd name="connsiteY13" fmla="*/ 1219200 h 1843845"/>
                  <a:gd name="connsiteX14" fmla="*/ 457199 w 1128723"/>
                  <a:gd name="connsiteY14" fmla="*/ 1838325 h 1843845"/>
                  <a:gd name="connsiteX15" fmla="*/ 0 w 1128723"/>
                  <a:gd name="connsiteY15" fmla="*/ 1743075 h 1843845"/>
                  <a:gd name="connsiteX16" fmla="*/ 123824 w 1128723"/>
                  <a:gd name="connsiteY16" fmla="*/ 19050 h 1843845"/>
                  <a:gd name="connsiteX0" fmla="*/ 361950 w 1366849"/>
                  <a:gd name="connsiteY0" fmla="*/ 19050 h 1843845"/>
                  <a:gd name="connsiteX1" fmla="*/ 881063 w 1366849"/>
                  <a:gd name="connsiteY1" fmla="*/ 85725 h 1843845"/>
                  <a:gd name="connsiteX2" fmla="*/ 1136569 w 1366849"/>
                  <a:gd name="connsiteY2" fmla="*/ 0 h 1843845"/>
                  <a:gd name="connsiteX3" fmla="*/ 1247775 w 1366849"/>
                  <a:gd name="connsiteY3" fmla="*/ 404813 h 1843845"/>
                  <a:gd name="connsiteX4" fmla="*/ 1255631 w 1366849"/>
                  <a:gd name="connsiteY4" fmla="*/ 738188 h 1843845"/>
                  <a:gd name="connsiteX5" fmla="*/ 1366838 w 1366849"/>
                  <a:gd name="connsiteY5" fmla="*/ 923925 h 1843845"/>
                  <a:gd name="connsiteX6" fmla="*/ 1262063 w 1366849"/>
                  <a:gd name="connsiteY6" fmla="*/ 1028700 h 1843845"/>
                  <a:gd name="connsiteX7" fmla="*/ 1147763 w 1366849"/>
                  <a:gd name="connsiteY7" fmla="*/ 1038225 h 1843845"/>
                  <a:gd name="connsiteX8" fmla="*/ 1033463 w 1366849"/>
                  <a:gd name="connsiteY8" fmla="*/ 204787 h 1843845"/>
                  <a:gd name="connsiteX9" fmla="*/ 1128713 w 1366849"/>
                  <a:gd name="connsiteY9" fmla="*/ 1119188 h 1843845"/>
                  <a:gd name="connsiteX10" fmla="*/ 1009650 w 1366849"/>
                  <a:gd name="connsiteY10" fmla="*/ 1528763 h 1843845"/>
                  <a:gd name="connsiteX11" fmla="*/ 1185863 w 1366849"/>
                  <a:gd name="connsiteY11" fmla="*/ 1819275 h 1843845"/>
                  <a:gd name="connsiteX12" fmla="*/ 781051 w 1366849"/>
                  <a:gd name="connsiteY12" fmla="*/ 1828801 h 1843845"/>
                  <a:gd name="connsiteX13" fmla="*/ 776288 w 1366849"/>
                  <a:gd name="connsiteY13" fmla="*/ 1219200 h 1843845"/>
                  <a:gd name="connsiteX14" fmla="*/ 695325 w 1366849"/>
                  <a:gd name="connsiteY14" fmla="*/ 1838325 h 1843845"/>
                  <a:gd name="connsiteX15" fmla="*/ 238126 w 1366849"/>
                  <a:gd name="connsiteY15" fmla="*/ 1743075 h 1843845"/>
                  <a:gd name="connsiteX16" fmla="*/ 0 w 1366849"/>
                  <a:gd name="connsiteY16" fmla="*/ 1504951 h 1843845"/>
                  <a:gd name="connsiteX17" fmla="*/ 361950 w 1366849"/>
                  <a:gd name="connsiteY17" fmla="*/ 19050 h 1843845"/>
                  <a:gd name="connsiteX0" fmla="*/ 361950 w 1366849"/>
                  <a:gd name="connsiteY0" fmla="*/ 19050 h 1847850"/>
                  <a:gd name="connsiteX1" fmla="*/ 881063 w 1366849"/>
                  <a:gd name="connsiteY1" fmla="*/ 85725 h 1847850"/>
                  <a:gd name="connsiteX2" fmla="*/ 1136569 w 1366849"/>
                  <a:gd name="connsiteY2" fmla="*/ 0 h 1847850"/>
                  <a:gd name="connsiteX3" fmla="*/ 1247775 w 1366849"/>
                  <a:gd name="connsiteY3" fmla="*/ 404813 h 1847850"/>
                  <a:gd name="connsiteX4" fmla="*/ 1255631 w 1366849"/>
                  <a:gd name="connsiteY4" fmla="*/ 738188 h 1847850"/>
                  <a:gd name="connsiteX5" fmla="*/ 1366838 w 1366849"/>
                  <a:gd name="connsiteY5" fmla="*/ 923925 h 1847850"/>
                  <a:gd name="connsiteX6" fmla="*/ 1262063 w 1366849"/>
                  <a:gd name="connsiteY6" fmla="*/ 1028700 h 1847850"/>
                  <a:gd name="connsiteX7" fmla="*/ 1147763 w 1366849"/>
                  <a:gd name="connsiteY7" fmla="*/ 1038225 h 1847850"/>
                  <a:gd name="connsiteX8" fmla="*/ 1033463 w 1366849"/>
                  <a:gd name="connsiteY8" fmla="*/ 204787 h 1847850"/>
                  <a:gd name="connsiteX9" fmla="*/ 1128713 w 1366849"/>
                  <a:gd name="connsiteY9" fmla="*/ 1119188 h 1847850"/>
                  <a:gd name="connsiteX10" fmla="*/ 1009650 w 1366849"/>
                  <a:gd name="connsiteY10" fmla="*/ 1528763 h 1847850"/>
                  <a:gd name="connsiteX11" fmla="*/ 1185863 w 1366849"/>
                  <a:gd name="connsiteY11" fmla="*/ 1819275 h 1847850"/>
                  <a:gd name="connsiteX12" fmla="*/ 781051 w 1366849"/>
                  <a:gd name="connsiteY12" fmla="*/ 1828801 h 1847850"/>
                  <a:gd name="connsiteX13" fmla="*/ 776288 w 1366849"/>
                  <a:gd name="connsiteY13" fmla="*/ 1219200 h 1847850"/>
                  <a:gd name="connsiteX14" fmla="*/ 695325 w 1366849"/>
                  <a:gd name="connsiteY14" fmla="*/ 1838325 h 1847850"/>
                  <a:gd name="connsiteX15" fmla="*/ 357189 w 1366849"/>
                  <a:gd name="connsiteY15" fmla="*/ 1847850 h 1847850"/>
                  <a:gd name="connsiteX16" fmla="*/ 0 w 1366849"/>
                  <a:gd name="connsiteY16" fmla="*/ 1504951 h 1847850"/>
                  <a:gd name="connsiteX17" fmla="*/ 361950 w 1366849"/>
                  <a:gd name="connsiteY17" fmla="*/ 19050 h 1847850"/>
                  <a:gd name="connsiteX0" fmla="*/ 109537 w 1114436"/>
                  <a:gd name="connsiteY0" fmla="*/ 19050 h 1847850"/>
                  <a:gd name="connsiteX1" fmla="*/ 628650 w 1114436"/>
                  <a:gd name="connsiteY1" fmla="*/ 85725 h 1847850"/>
                  <a:gd name="connsiteX2" fmla="*/ 884156 w 1114436"/>
                  <a:gd name="connsiteY2" fmla="*/ 0 h 1847850"/>
                  <a:gd name="connsiteX3" fmla="*/ 995362 w 1114436"/>
                  <a:gd name="connsiteY3" fmla="*/ 404813 h 1847850"/>
                  <a:gd name="connsiteX4" fmla="*/ 1003218 w 1114436"/>
                  <a:gd name="connsiteY4" fmla="*/ 738188 h 1847850"/>
                  <a:gd name="connsiteX5" fmla="*/ 1114425 w 1114436"/>
                  <a:gd name="connsiteY5" fmla="*/ 923925 h 1847850"/>
                  <a:gd name="connsiteX6" fmla="*/ 1009650 w 1114436"/>
                  <a:gd name="connsiteY6" fmla="*/ 1028700 h 1847850"/>
                  <a:gd name="connsiteX7" fmla="*/ 895350 w 1114436"/>
                  <a:gd name="connsiteY7" fmla="*/ 1038225 h 1847850"/>
                  <a:gd name="connsiteX8" fmla="*/ 781050 w 1114436"/>
                  <a:gd name="connsiteY8" fmla="*/ 204787 h 1847850"/>
                  <a:gd name="connsiteX9" fmla="*/ 876300 w 1114436"/>
                  <a:gd name="connsiteY9" fmla="*/ 1119188 h 1847850"/>
                  <a:gd name="connsiteX10" fmla="*/ 757237 w 1114436"/>
                  <a:gd name="connsiteY10" fmla="*/ 1528763 h 1847850"/>
                  <a:gd name="connsiteX11" fmla="*/ 933450 w 1114436"/>
                  <a:gd name="connsiteY11" fmla="*/ 1819275 h 1847850"/>
                  <a:gd name="connsiteX12" fmla="*/ 528638 w 1114436"/>
                  <a:gd name="connsiteY12" fmla="*/ 1828801 h 1847850"/>
                  <a:gd name="connsiteX13" fmla="*/ 523875 w 1114436"/>
                  <a:gd name="connsiteY13" fmla="*/ 1219200 h 1847850"/>
                  <a:gd name="connsiteX14" fmla="*/ 442912 w 1114436"/>
                  <a:gd name="connsiteY14" fmla="*/ 1838325 h 1847850"/>
                  <a:gd name="connsiteX15" fmla="*/ 104776 w 1114436"/>
                  <a:gd name="connsiteY15" fmla="*/ 1847850 h 1847850"/>
                  <a:gd name="connsiteX16" fmla="*/ 0 w 1114436"/>
                  <a:gd name="connsiteY16" fmla="*/ 1709738 h 1847850"/>
                  <a:gd name="connsiteX17" fmla="*/ 109537 w 1114436"/>
                  <a:gd name="connsiteY17" fmla="*/ 19050 h 1847850"/>
                  <a:gd name="connsiteX0" fmla="*/ 109537 w 1114436"/>
                  <a:gd name="connsiteY0" fmla="*/ 19050 h 1847850"/>
                  <a:gd name="connsiteX1" fmla="*/ 628650 w 1114436"/>
                  <a:gd name="connsiteY1" fmla="*/ 85725 h 1847850"/>
                  <a:gd name="connsiteX2" fmla="*/ 884156 w 1114436"/>
                  <a:gd name="connsiteY2" fmla="*/ 0 h 1847850"/>
                  <a:gd name="connsiteX3" fmla="*/ 995362 w 1114436"/>
                  <a:gd name="connsiteY3" fmla="*/ 404813 h 1847850"/>
                  <a:gd name="connsiteX4" fmla="*/ 1003218 w 1114436"/>
                  <a:gd name="connsiteY4" fmla="*/ 738188 h 1847850"/>
                  <a:gd name="connsiteX5" fmla="*/ 1114425 w 1114436"/>
                  <a:gd name="connsiteY5" fmla="*/ 923925 h 1847850"/>
                  <a:gd name="connsiteX6" fmla="*/ 1009650 w 1114436"/>
                  <a:gd name="connsiteY6" fmla="*/ 1028700 h 1847850"/>
                  <a:gd name="connsiteX7" fmla="*/ 895350 w 1114436"/>
                  <a:gd name="connsiteY7" fmla="*/ 1038225 h 1847850"/>
                  <a:gd name="connsiteX8" fmla="*/ 781050 w 1114436"/>
                  <a:gd name="connsiteY8" fmla="*/ 204787 h 1847850"/>
                  <a:gd name="connsiteX9" fmla="*/ 876300 w 1114436"/>
                  <a:gd name="connsiteY9" fmla="*/ 1119188 h 1847850"/>
                  <a:gd name="connsiteX10" fmla="*/ 757237 w 1114436"/>
                  <a:gd name="connsiteY10" fmla="*/ 1528763 h 1847850"/>
                  <a:gd name="connsiteX11" fmla="*/ 933450 w 1114436"/>
                  <a:gd name="connsiteY11" fmla="*/ 1819275 h 1847850"/>
                  <a:gd name="connsiteX12" fmla="*/ 528638 w 1114436"/>
                  <a:gd name="connsiteY12" fmla="*/ 1828801 h 1847850"/>
                  <a:gd name="connsiteX13" fmla="*/ 523875 w 1114436"/>
                  <a:gd name="connsiteY13" fmla="*/ 1219200 h 1847850"/>
                  <a:gd name="connsiteX14" fmla="*/ 442912 w 1114436"/>
                  <a:gd name="connsiteY14" fmla="*/ 1838325 h 1847850"/>
                  <a:gd name="connsiteX15" fmla="*/ 104776 w 1114436"/>
                  <a:gd name="connsiteY15" fmla="*/ 1847850 h 1847850"/>
                  <a:gd name="connsiteX16" fmla="*/ 0 w 1114436"/>
                  <a:gd name="connsiteY16" fmla="*/ 1709738 h 1847850"/>
                  <a:gd name="connsiteX17" fmla="*/ 214311 w 1114436"/>
                  <a:gd name="connsiteY17" fmla="*/ 1504950 h 1847850"/>
                  <a:gd name="connsiteX18" fmla="*/ 109537 w 1114436"/>
                  <a:gd name="connsiteY18" fmla="*/ 19050 h 1847850"/>
                  <a:gd name="connsiteX0" fmla="*/ 109537 w 1114436"/>
                  <a:gd name="connsiteY0" fmla="*/ 19050 h 1847850"/>
                  <a:gd name="connsiteX1" fmla="*/ 628650 w 1114436"/>
                  <a:gd name="connsiteY1" fmla="*/ 85725 h 1847850"/>
                  <a:gd name="connsiteX2" fmla="*/ 884156 w 1114436"/>
                  <a:gd name="connsiteY2" fmla="*/ 0 h 1847850"/>
                  <a:gd name="connsiteX3" fmla="*/ 995362 w 1114436"/>
                  <a:gd name="connsiteY3" fmla="*/ 404813 h 1847850"/>
                  <a:gd name="connsiteX4" fmla="*/ 1003218 w 1114436"/>
                  <a:gd name="connsiteY4" fmla="*/ 738188 h 1847850"/>
                  <a:gd name="connsiteX5" fmla="*/ 1114425 w 1114436"/>
                  <a:gd name="connsiteY5" fmla="*/ 923925 h 1847850"/>
                  <a:gd name="connsiteX6" fmla="*/ 1009650 w 1114436"/>
                  <a:gd name="connsiteY6" fmla="*/ 1028700 h 1847850"/>
                  <a:gd name="connsiteX7" fmla="*/ 895350 w 1114436"/>
                  <a:gd name="connsiteY7" fmla="*/ 1038225 h 1847850"/>
                  <a:gd name="connsiteX8" fmla="*/ 781050 w 1114436"/>
                  <a:gd name="connsiteY8" fmla="*/ 204787 h 1847850"/>
                  <a:gd name="connsiteX9" fmla="*/ 876300 w 1114436"/>
                  <a:gd name="connsiteY9" fmla="*/ 1119188 h 1847850"/>
                  <a:gd name="connsiteX10" fmla="*/ 757237 w 1114436"/>
                  <a:gd name="connsiteY10" fmla="*/ 1528763 h 1847850"/>
                  <a:gd name="connsiteX11" fmla="*/ 933450 w 1114436"/>
                  <a:gd name="connsiteY11" fmla="*/ 1819275 h 1847850"/>
                  <a:gd name="connsiteX12" fmla="*/ 528638 w 1114436"/>
                  <a:gd name="connsiteY12" fmla="*/ 1828801 h 1847850"/>
                  <a:gd name="connsiteX13" fmla="*/ 523875 w 1114436"/>
                  <a:gd name="connsiteY13" fmla="*/ 1219200 h 1847850"/>
                  <a:gd name="connsiteX14" fmla="*/ 442912 w 1114436"/>
                  <a:gd name="connsiteY14" fmla="*/ 1838325 h 1847850"/>
                  <a:gd name="connsiteX15" fmla="*/ 104776 w 1114436"/>
                  <a:gd name="connsiteY15" fmla="*/ 1847850 h 1847850"/>
                  <a:gd name="connsiteX16" fmla="*/ 0 w 1114436"/>
                  <a:gd name="connsiteY16" fmla="*/ 1709738 h 1847850"/>
                  <a:gd name="connsiteX17" fmla="*/ 214311 w 1114436"/>
                  <a:gd name="connsiteY17" fmla="*/ 1504950 h 1847850"/>
                  <a:gd name="connsiteX18" fmla="*/ 109537 w 1114436"/>
                  <a:gd name="connsiteY18" fmla="*/ 19050 h 1847850"/>
                  <a:gd name="connsiteX0" fmla="*/ 109606 w 1114505"/>
                  <a:gd name="connsiteY0" fmla="*/ 19050 h 1847850"/>
                  <a:gd name="connsiteX1" fmla="*/ 628719 w 1114505"/>
                  <a:gd name="connsiteY1" fmla="*/ 85725 h 1847850"/>
                  <a:gd name="connsiteX2" fmla="*/ 884225 w 1114505"/>
                  <a:gd name="connsiteY2" fmla="*/ 0 h 1847850"/>
                  <a:gd name="connsiteX3" fmla="*/ 995431 w 1114505"/>
                  <a:gd name="connsiteY3" fmla="*/ 404813 h 1847850"/>
                  <a:gd name="connsiteX4" fmla="*/ 1003287 w 1114505"/>
                  <a:gd name="connsiteY4" fmla="*/ 738188 h 1847850"/>
                  <a:gd name="connsiteX5" fmla="*/ 1114494 w 1114505"/>
                  <a:gd name="connsiteY5" fmla="*/ 923925 h 1847850"/>
                  <a:gd name="connsiteX6" fmla="*/ 1009719 w 1114505"/>
                  <a:gd name="connsiteY6" fmla="*/ 1028700 h 1847850"/>
                  <a:gd name="connsiteX7" fmla="*/ 895419 w 1114505"/>
                  <a:gd name="connsiteY7" fmla="*/ 1038225 h 1847850"/>
                  <a:gd name="connsiteX8" fmla="*/ 781119 w 1114505"/>
                  <a:gd name="connsiteY8" fmla="*/ 204787 h 1847850"/>
                  <a:gd name="connsiteX9" fmla="*/ 876369 w 1114505"/>
                  <a:gd name="connsiteY9" fmla="*/ 1119188 h 1847850"/>
                  <a:gd name="connsiteX10" fmla="*/ 757306 w 1114505"/>
                  <a:gd name="connsiteY10" fmla="*/ 1528763 h 1847850"/>
                  <a:gd name="connsiteX11" fmla="*/ 933519 w 1114505"/>
                  <a:gd name="connsiteY11" fmla="*/ 1819275 h 1847850"/>
                  <a:gd name="connsiteX12" fmla="*/ 528707 w 1114505"/>
                  <a:gd name="connsiteY12" fmla="*/ 1828801 h 1847850"/>
                  <a:gd name="connsiteX13" fmla="*/ 523944 w 1114505"/>
                  <a:gd name="connsiteY13" fmla="*/ 1219200 h 1847850"/>
                  <a:gd name="connsiteX14" fmla="*/ 442981 w 1114505"/>
                  <a:gd name="connsiteY14" fmla="*/ 1838325 h 1847850"/>
                  <a:gd name="connsiteX15" fmla="*/ 104845 w 1114505"/>
                  <a:gd name="connsiteY15" fmla="*/ 1847850 h 1847850"/>
                  <a:gd name="connsiteX16" fmla="*/ 69 w 1114505"/>
                  <a:gd name="connsiteY16" fmla="*/ 1709738 h 1847850"/>
                  <a:gd name="connsiteX17" fmla="*/ 214380 w 1114505"/>
                  <a:gd name="connsiteY17" fmla="*/ 1504950 h 1847850"/>
                  <a:gd name="connsiteX18" fmla="*/ 109606 w 1114505"/>
                  <a:gd name="connsiteY18" fmla="*/ 19050 h 1847850"/>
                  <a:gd name="connsiteX0" fmla="*/ 109606 w 1114505"/>
                  <a:gd name="connsiteY0" fmla="*/ 19050 h 1847850"/>
                  <a:gd name="connsiteX1" fmla="*/ 628719 w 1114505"/>
                  <a:gd name="connsiteY1" fmla="*/ 85725 h 1847850"/>
                  <a:gd name="connsiteX2" fmla="*/ 884225 w 1114505"/>
                  <a:gd name="connsiteY2" fmla="*/ 0 h 1847850"/>
                  <a:gd name="connsiteX3" fmla="*/ 995431 w 1114505"/>
                  <a:gd name="connsiteY3" fmla="*/ 404813 h 1847850"/>
                  <a:gd name="connsiteX4" fmla="*/ 1003287 w 1114505"/>
                  <a:gd name="connsiteY4" fmla="*/ 738188 h 1847850"/>
                  <a:gd name="connsiteX5" fmla="*/ 1114494 w 1114505"/>
                  <a:gd name="connsiteY5" fmla="*/ 923925 h 1847850"/>
                  <a:gd name="connsiteX6" fmla="*/ 1009719 w 1114505"/>
                  <a:gd name="connsiteY6" fmla="*/ 1028700 h 1847850"/>
                  <a:gd name="connsiteX7" fmla="*/ 895419 w 1114505"/>
                  <a:gd name="connsiteY7" fmla="*/ 1038225 h 1847850"/>
                  <a:gd name="connsiteX8" fmla="*/ 781119 w 1114505"/>
                  <a:gd name="connsiteY8" fmla="*/ 204787 h 1847850"/>
                  <a:gd name="connsiteX9" fmla="*/ 876369 w 1114505"/>
                  <a:gd name="connsiteY9" fmla="*/ 1119188 h 1847850"/>
                  <a:gd name="connsiteX10" fmla="*/ 757306 w 1114505"/>
                  <a:gd name="connsiteY10" fmla="*/ 1528763 h 1847850"/>
                  <a:gd name="connsiteX11" fmla="*/ 933519 w 1114505"/>
                  <a:gd name="connsiteY11" fmla="*/ 1819275 h 1847850"/>
                  <a:gd name="connsiteX12" fmla="*/ 528707 w 1114505"/>
                  <a:gd name="connsiteY12" fmla="*/ 1828801 h 1847850"/>
                  <a:gd name="connsiteX13" fmla="*/ 523944 w 1114505"/>
                  <a:gd name="connsiteY13" fmla="*/ 1219200 h 1847850"/>
                  <a:gd name="connsiteX14" fmla="*/ 442981 w 1114505"/>
                  <a:gd name="connsiteY14" fmla="*/ 1838325 h 1847850"/>
                  <a:gd name="connsiteX15" fmla="*/ 104845 w 1114505"/>
                  <a:gd name="connsiteY15" fmla="*/ 1847850 h 1847850"/>
                  <a:gd name="connsiteX16" fmla="*/ 69 w 1114505"/>
                  <a:gd name="connsiteY16" fmla="*/ 1709738 h 1847850"/>
                  <a:gd name="connsiteX17" fmla="*/ 214380 w 1114505"/>
                  <a:gd name="connsiteY17" fmla="*/ 1504950 h 1847850"/>
                  <a:gd name="connsiteX18" fmla="*/ 76269 w 1114505"/>
                  <a:gd name="connsiteY18" fmla="*/ 976313 h 1847850"/>
                  <a:gd name="connsiteX19" fmla="*/ 109606 w 1114505"/>
                  <a:gd name="connsiteY19" fmla="*/ 19050 h 1847850"/>
                  <a:gd name="connsiteX0" fmla="*/ 109606 w 1114505"/>
                  <a:gd name="connsiteY0" fmla="*/ 19050 h 1847850"/>
                  <a:gd name="connsiteX1" fmla="*/ 628719 w 1114505"/>
                  <a:gd name="connsiteY1" fmla="*/ 85725 h 1847850"/>
                  <a:gd name="connsiteX2" fmla="*/ 884225 w 1114505"/>
                  <a:gd name="connsiteY2" fmla="*/ 0 h 1847850"/>
                  <a:gd name="connsiteX3" fmla="*/ 995431 w 1114505"/>
                  <a:gd name="connsiteY3" fmla="*/ 404813 h 1847850"/>
                  <a:gd name="connsiteX4" fmla="*/ 1003287 w 1114505"/>
                  <a:gd name="connsiteY4" fmla="*/ 738188 h 1847850"/>
                  <a:gd name="connsiteX5" fmla="*/ 1114494 w 1114505"/>
                  <a:gd name="connsiteY5" fmla="*/ 923925 h 1847850"/>
                  <a:gd name="connsiteX6" fmla="*/ 1009719 w 1114505"/>
                  <a:gd name="connsiteY6" fmla="*/ 1028700 h 1847850"/>
                  <a:gd name="connsiteX7" fmla="*/ 895419 w 1114505"/>
                  <a:gd name="connsiteY7" fmla="*/ 1038225 h 1847850"/>
                  <a:gd name="connsiteX8" fmla="*/ 781119 w 1114505"/>
                  <a:gd name="connsiteY8" fmla="*/ 204787 h 1847850"/>
                  <a:gd name="connsiteX9" fmla="*/ 876369 w 1114505"/>
                  <a:gd name="connsiteY9" fmla="*/ 1119188 h 1847850"/>
                  <a:gd name="connsiteX10" fmla="*/ 757306 w 1114505"/>
                  <a:gd name="connsiteY10" fmla="*/ 1528763 h 1847850"/>
                  <a:gd name="connsiteX11" fmla="*/ 933519 w 1114505"/>
                  <a:gd name="connsiteY11" fmla="*/ 1819275 h 1847850"/>
                  <a:gd name="connsiteX12" fmla="*/ 528707 w 1114505"/>
                  <a:gd name="connsiteY12" fmla="*/ 1828801 h 1847850"/>
                  <a:gd name="connsiteX13" fmla="*/ 523944 w 1114505"/>
                  <a:gd name="connsiteY13" fmla="*/ 1219200 h 1847850"/>
                  <a:gd name="connsiteX14" fmla="*/ 442981 w 1114505"/>
                  <a:gd name="connsiteY14" fmla="*/ 1838325 h 1847850"/>
                  <a:gd name="connsiteX15" fmla="*/ 104845 w 1114505"/>
                  <a:gd name="connsiteY15" fmla="*/ 1847850 h 1847850"/>
                  <a:gd name="connsiteX16" fmla="*/ 69 w 1114505"/>
                  <a:gd name="connsiteY16" fmla="*/ 1709738 h 1847850"/>
                  <a:gd name="connsiteX17" fmla="*/ 214380 w 1114505"/>
                  <a:gd name="connsiteY17" fmla="*/ 1504950 h 1847850"/>
                  <a:gd name="connsiteX18" fmla="*/ 76269 w 1114505"/>
                  <a:gd name="connsiteY18" fmla="*/ 976313 h 1847850"/>
                  <a:gd name="connsiteX19" fmla="*/ 109606 w 1114505"/>
                  <a:gd name="connsiteY19" fmla="*/ 19050 h 1847850"/>
                  <a:gd name="connsiteX0" fmla="*/ 109606 w 1114505"/>
                  <a:gd name="connsiteY0" fmla="*/ 19050 h 1847850"/>
                  <a:gd name="connsiteX1" fmla="*/ 628719 w 1114505"/>
                  <a:gd name="connsiteY1" fmla="*/ 85725 h 1847850"/>
                  <a:gd name="connsiteX2" fmla="*/ 884225 w 1114505"/>
                  <a:gd name="connsiteY2" fmla="*/ 0 h 1847850"/>
                  <a:gd name="connsiteX3" fmla="*/ 995431 w 1114505"/>
                  <a:gd name="connsiteY3" fmla="*/ 404813 h 1847850"/>
                  <a:gd name="connsiteX4" fmla="*/ 1003287 w 1114505"/>
                  <a:gd name="connsiteY4" fmla="*/ 738188 h 1847850"/>
                  <a:gd name="connsiteX5" fmla="*/ 1114494 w 1114505"/>
                  <a:gd name="connsiteY5" fmla="*/ 923925 h 1847850"/>
                  <a:gd name="connsiteX6" fmla="*/ 1009719 w 1114505"/>
                  <a:gd name="connsiteY6" fmla="*/ 1028700 h 1847850"/>
                  <a:gd name="connsiteX7" fmla="*/ 895419 w 1114505"/>
                  <a:gd name="connsiteY7" fmla="*/ 1038225 h 1847850"/>
                  <a:gd name="connsiteX8" fmla="*/ 781119 w 1114505"/>
                  <a:gd name="connsiteY8" fmla="*/ 204787 h 1847850"/>
                  <a:gd name="connsiteX9" fmla="*/ 876369 w 1114505"/>
                  <a:gd name="connsiteY9" fmla="*/ 1119188 h 1847850"/>
                  <a:gd name="connsiteX10" fmla="*/ 757306 w 1114505"/>
                  <a:gd name="connsiteY10" fmla="*/ 1528763 h 1847850"/>
                  <a:gd name="connsiteX11" fmla="*/ 933519 w 1114505"/>
                  <a:gd name="connsiteY11" fmla="*/ 1819275 h 1847850"/>
                  <a:gd name="connsiteX12" fmla="*/ 528707 w 1114505"/>
                  <a:gd name="connsiteY12" fmla="*/ 1828801 h 1847850"/>
                  <a:gd name="connsiteX13" fmla="*/ 523944 w 1114505"/>
                  <a:gd name="connsiteY13" fmla="*/ 1219200 h 1847850"/>
                  <a:gd name="connsiteX14" fmla="*/ 442981 w 1114505"/>
                  <a:gd name="connsiteY14" fmla="*/ 1838325 h 1847850"/>
                  <a:gd name="connsiteX15" fmla="*/ 104845 w 1114505"/>
                  <a:gd name="connsiteY15" fmla="*/ 1847850 h 1847850"/>
                  <a:gd name="connsiteX16" fmla="*/ 69 w 1114505"/>
                  <a:gd name="connsiteY16" fmla="*/ 1709738 h 1847850"/>
                  <a:gd name="connsiteX17" fmla="*/ 214380 w 1114505"/>
                  <a:gd name="connsiteY17" fmla="*/ 1504950 h 1847850"/>
                  <a:gd name="connsiteX18" fmla="*/ 195331 w 1114505"/>
                  <a:gd name="connsiteY18" fmla="*/ 185738 h 1847850"/>
                  <a:gd name="connsiteX19" fmla="*/ 76269 w 1114505"/>
                  <a:gd name="connsiteY19" fmla="*/ 976313 h 1847850"/>
                  <a:gd name="connsiteX20" fmla="*/ 109606 w 1114505"/>
                  <a:gd name="connsiteY20" fmla="*/ 19050 h 1847850"/>
                  <a:gd name="connsiteX0" fmla="*/ 109606 w 1114505"/>
                  <a:gd name="connsiteY0" fmla="*/ 19050 h 1847850"/>
                  <a:gd name="connsiteX1" fmla="*/ 628719 w 1114505"/>
                  <a:gd name="connsiteY1" fmla="*/ 85725 h 1847850"/>
                  <a:gd name="connsiteX2" fmla="*/ 884225 w 1114505"/>
                  <a:gd name="connsiteY2" fmla="*/ 0 h 1847850"/>
                  <a:gd name="connsiteX3" fmla="*/ 995431 w 1114505"/>
                  <a:gd name="connsiteY3" fmla="*/ 404813 h 1847850"/>
                  <a:gd name="connsiteX4" fmla="*/ 1003287 w 1114505"/>
                  <a:gd name="connsiteY4" fmla="*/ 738188 h 1847850"/>
                  <a:gd name="connsiteX5" fmla="*/ 1114494 w 1114505"/>
                  <a:gd name="connsiteY5" fmla="*/ 923925 h 1847850"/>
                  <a:gd name="connsiteX6" fmla="*/ 1009719 w 1114505"/>
                  <a:gd name="connsiteY6" fmla="*/ 1028700 h 1847850"/>
                  <a:gd name="connsiteX7" fmla="*/ 895419 w 1114505"/>
                  <a:gd name="connsiteY7" fmla="*/ 1038225 h 1847850"/>
                  <a:gd name="connsiteX8" fmla="*/ 781119 w 1114505"/>
                  <a:gd name="connsiteY8" fmla="*/ 204787 h 1847850"/>
                  <a:gd name="connsiteX9" fmla="*/ 876369 w 1114505"/>
                  <a:gd name="connsiteY9" fmla="*/ 1119188 h 1847850"/>
                  <a:gd name="connsiteX10" fmla="*/ 757306 w 1114505"/>
                  <a:gd name="connsiteY10" fmla="*/ 1528763 h 1847850"/>
                  <a:gd name="connsiteX11" fmla="*/ 933519 w 1114505"/>
                  <a:gd name="connsiteY11" fmla="*/ 1819275 h 1847850"/>
                  <a:gd name="connsiteX12" fmla="*/ 528707 w 1114505"/>
                  <a:gd name="connsiteY12" fmla="*/ 1828801 h 1847850"/>
                  <a:gd name="connsiteX13" fmla="*/ 523944 w 1114505"/>
                  <a:gd name="connsiteY13" fmla="*/ 1219200 h 1847850"/>
                  <a:gd name="connsiteX14" fmla="*/ 442981 w 1114505"/>
                  <a:gd name="connsiteY14" fmla="*/ 1838325 h 1847850"/>
                  <a:gd name="connsiteX15" fmla="*/ 104845 w 1114505"/>
                  <a:gd name="connsiteY15" fmla="*/ 1847850 h 1847850"/>
                  <a:gd name="connsiteX16" fmla="*/ 69 w 1114505"/>
                  <a:gd name="connsiteY16" fmla="*/ 1709738 h 1847850"/>
                  <a:gd name="connsiteX17" fmla="*/ 214380 w 1114505"/>
                  <a:gd name="connsiteY17" fmla="*/ 1504950 h 1847850"/>
                  <a:gd name="connsiteX18" fmla="*/ 195331 w 1114505"/>
                  <a:gd name="connsiteY18" fmla="*/ 185738 h 1847850"/>
                  <a:gd name="connsiteX19" fmla="*/ 76269 w 1114505"/>
                  <a:gd name="connsiteY19" fmla="*/ 976313 h 1847850"/>
                  <a:gd name="connsiteX20" fmla="*/ 109606 w 1114505"/>
                  <a:gd name="connsiteY20" fmla="*/ 19050 h 1847850"/>
                  <a:gd name="connsiteX0" fmla="*/ 109606 w 1114505"/>
                  <a:gd name="connsiteY0" fmla="*/ 19050 h 1847850"/>
                  <a:gd name="connsiteX1" fmla="*/ 628719 w 1114505"/>
                  <a:gd name="connsiteY1" fmla="*/ 85725 h 1847850"/>
                  <a:gd name="connsiteX2" fmla="*/ 884225 w 1114505"/>
                  <a:gd name="connsiteY2" fmla="*/ 0 h 1847850"/>
                  <a:gd name="connsiteX3" fmla="*/ 995431 w 1114505"/>
                  <a:gd name="connsiteY3" fmla="*/ 404813 h 1847850"/>
                  <a:gd name="connsiteX4" fmla="*/ 1003287 w 1114505"/>
                  <a:gd name="connsiteY4" fmla="*/ 738188 h 1847850"/>
                  <a:gd name="connsiteX5" fmla="*/ 1114494 w 1114505"/>
                  <a:gd name="connsiteY5" fmla="*/ 923925 h 1847850"/>
                  <a:gd name="connsiteX6" fmla="*/ 1009719 w 1114505"/>
                  <a:gd name="connsiteY6" fmla="*/ 1028700 h 1847850"/>
                  <a:gd name="connsiteX7" fmla="*/ 895419 w 1114505"/>
                  <a:gd name="connsiteY7" fmla="*/ 1038225 h 1847850"/>
                  <a:gd name="connsiteX8" fmla="*/ 781119 w 1114505"/>
                  <a:gd name="connsiteY8" fmla="*/ 204787 h 1847850"/>
                  <a:gd name="connsiteX9" fmla="*/ 876369 w 1114505"/>
                  <a:gd name="connsiteY9" fmla="*/ 1119188 h 1847850"/>
                  <a:gd name="connsiteX10" fmla="*/ 757306 w 1114505"/>
                  <a:gd name="connsiteY10" fmla="*/ 1528763 h 1847850"/>
                  <a:gd name="connsiteX11" fmla="*/ 933519 w 1114505"/>
                  <a:gd name="connsiteY11" fmla="*/ 1819275 h 1847850"/>
                  <a:gd name="connsiteX12" fmla="*/ 528707 w 1114505"/>
                  <a:gd name="connsiteY12" fmla="*/ 1828801 h 1847850"/>
                  <a:gd name="connsiteX13" fmla="*/ 523944 w 1114505"/>
                  <a:gd name="connsiteY13" fmla="*/ 1219200 h 1847850"/>
                  <a:gd name="connsiteX14" fmla="*/ 442981 w 1114505"/>
                  <a:gd name="connsiteY14" fmla="*/ 1838325 h 1847850"/>
                  <a:gd name="connsiteX15" fmla="*/ 104845 w 1114505"/>
                  <a:gd name="connsiteY15" fmla="*/ 1847850 h 1847850"/>
                  <a:gd name="connsiteX16" fmla="*/ 69 w 1114505"/>
                  <a:gd name="connsiteY16" fmla="*/ 1709738 h 1847850"/>
                  <a:gd name="connsiteX17" fmla="*/ 214380 w 1114505"/>
                  <a:gd name="connsiteY17" fmla="*/ 1504950 h 1847850"/>
                  <a:gd name="connsiteX18" fmla="*/ 90556 w 1114505"/>
                  <a:gd name="connsiteY18" fmla="*/ 1085850 h 1847850"/>
                  <a:gd name="connsiteX19" fmla="*/ 195331 w 1114505"/>
                  <a:gd name="connsiteY19" fmla="*/ 185738 h 1847850"/>
                  <a:gd name="connsiteX20" fmla="*/ 76269 w 1114505"/>
                  <a:gd name="connsiteY20" fmla="*/ 976313 h 1847850"/>
                  <a:gd name="connsiteX21" fmla="*/ 109606 w 1114505"/>
                  <a:gd name="connsiteY21" fmla="*/ 19050 h 1847850"/>
                  <a:gd name="connsiteX0" fmla="*/ 219113 w 1224012"/>
                  <a:gd name="connsiteY0" fmla="*/ 19050 h 1847850"/>
                  <a:gd name="connsiteX1" fmla="*/ 738226 w 1224012"/>
                  <a:gd name="connsiteY1" fmla="*/ 85725 h 1847850"/>
                  <a:gd name="connsiteX2" fmla="*/ 993732 w 1224012"/>
                  <a:gd name="connsiteY2" fmla="*/ 0 h 1847850"/>
                  <a:gd name="connsiteX3" fmla="*/ 1104938 w 1224012"/>
                  <a:gd name="connsiteY3" fmla="*/ 404813 h 1847850"/>
                  <a:gd name="connsiteX4" fmla="*/ 1112794 w 1224012"/>
                  <a:gd name="connsiteY4" fmla="*/ 738188 h 1847850"/>
                  <a:gd name="connsiteX5" fmla="*/ 1224001 w 1224012"/>
                  <a:gd name="connsiteY5" fmla="*/ 923925 h 1847850"/>
                  <a:gd name="connsiteX6" fmla="*/ 1119226 w 1224012"/>
                  <a:gd name="connsiteY6" fmla="*/ 1028700 h 1847850"/>
                  <a:gd name="connsiteX7" fmla="*/ 1004926 w 1224012"/>
                  <a:gd name="connsiteY7" fmla="*/ 1038225 h 1847850"/>
                  <a:gd name="connsiteX8" fmla="*/ 890626 w 1224012"/>
                  <a:gd name="connsiteY8" fmla="*/ 204787 h 1847850"/>
                  <a:gd name="connsiteX9" fmla="*/ 985876 w 1224012"/>
                  <a:gd name="connsiteY9" fmla="*/ 1119188 h 1847850"/>
                  <a:gd name="connsiteX10" fmla="*/ 866813 w 1224012"/>
                  <a:gd name="connsiteY10" fmla="*/ 1528763 h 1847850"/>
                  <a:gd name="connsiteX11" fmla="*/ 1043026 w 1224012"/>
                  <a:gd name="connsiteY11" fmla="*/ 1819275 h 1847850"/>
                  <a:gd name="connsiteX12" fmla="*/ 638214 w 1224012"/>
                  <a:gd name="connsiteY12" fmla="*/ 1828801 h 1847850"/>
                  <a:gd name="connsiteX13" fmla="*/ 633451 w 1224012"/>
                  <a:gd name="connsiteY13" fmla="*/ 1219200 h 1847850"/>
                  <a:gd name="connsiteX14" fmla="*/ 552488 w 1224012"/>
                  <a:gd name="connsiteY14" fmla="*/ 1838325 h 1847850"/>
                  <a:gd name="connsiteX15" fmla="*/ 214352 w 1224012"/>
                  <a:gd name="connsiteY15" fmla="*/ 1847850 h 1847850"/>
                  <a:gd name="connsiteX16" fmla="*/ 109576 w 1224012"/>
                  <a:gd name="connsiteY16" fmla="*/ 1709738 h 1847850"/>
                  <a:gd name="connsiteX17" fmla="*/ 323887 w 1224012"/>
                  <a:gd name="connsiteY17" fmla="*/ 1504950 h 1847850"/>
                  <a:gd name="connsiteX18" fmla="*/ 200063 w 1224012"/>
                  <a:gd name="connsiteY18" fmla="*/ 1085850 h 1847850"/>
                  <a:gd name="connsiteX19" fmla="*/ 304838 w 1224012"/>
                  <a:gd name="connsiteY19" fmla="*/ 185738 h 1847850"/>
                  <a:gd name="connsiteX20" fmla="*/ 185776 w 1224012"/>
                  <a:gd name="connsiteY20" fmla="*/ 976313 h 1847850"/>
                  <a:gd name="connsiteX21" fmla="*/ 38 w 1224012"/>
                  <a:gd name="connsiteY21" fmla="*/ 842963 h 1847850"/>
                  <a:gd name="connsiteX22" fmla="*/ 219113 w 1224012"/>
                  <a:gd name="connsiteY22" fmla="*/ 19050 h 1847850"/>
                  <a:gd name="connsiteX0" fmla="*/ 223004 w 1227903"/>
                  <a:gd name="connsiteY0" fmla="*/ 19050 h 1847850"/>
                  <a:gd name="connsiteX1" fmla="*/ 742117 w 1227903"/>
                  <a:gd name="connsiteY1" fmla="*/ 85725 h 1847850"/>
                  <a:gd name="connsiteX2" fmla="*/ 997623 w 1227903"/>
                  <a:gd name="connsiteY2" fmla="*/ 0 h 1847850"/>
                  <a:gd name="connsiteX3" fmla="*/ 1108829 w 1227903"/>
                  <a:gd name="connsiteY3" fmla="*/ 404813 h 1847850"/>
                  <a:gd name="connsiteX4" fmla="*/ 1116685 w 1227903"/>
                  <a:gd name="connsiteY4" fmla="*/ 738188 h 1847850"/>
                  <a:gd name="connsiteX5" fmla="*/ 1227892 w 1227903"/>
                  <a:gd name="connsiteY5" fmla="*/ 923925 h 1847850"/>
                  <a:gd name="connsiteX6" fmla="*/ 1123117 w 1227903"/>
                  <a:gd name="connsiteY6" fmla="*/ 1028700 h 1847850"/>
                  <a:gd name="connsiteX7" fmla="*/ 1008817 w 1227903"/>
                  <a:gd name="connsiteY7" fmla="*/ 1038225 h 1847850"/>
                  <a:gd name="connsiteX8" fmla="*/ 894517 w 1227903"/>
                  <a:gd name="connsiteY8" fmla="*/ 204787 h 1847850"/>
                  <a:gd name="connsiteX9" fmla="*/ 989767 w 1227903"/>
                  <a:gd name="connsiteY9" fmla="*/ 1119188 h 1847850"/>
                  <a:gd name="connsiteX10" fmla="*/ 870704 w 1227903"/>
                  <a:gd name="connsiteY10" fmla="*/ 1528763 h 1847850"/>
                  <a:gd name="connsiteX11" fmla="*/ 1046917 w 1227903"/>
                  <a:gd name="connsiteY11" fmla="*/ 1819275 h 1847850"/>
                  <a:gd name="connsiteX12" fmla="*/ 642105 w 1227903"/>
                  <a:gd name="connsiteY12" fmla="*/ 1828801 h 1847850"/>
                  <a:gd name="connsiteX13" fmla="*/ 637342 w 1227903"/>
                  <a:gd name="connsiteY13" fmla="*/ 1219200 h 1847850"/>
                  <a:gd name="connsiteX14" fmla="*/ 556379 w 1227903"/>
                  <a:gd name="connsiteY14" fmla="*/ 1838325 h 1847850"/>
                  <a:gd name="connsiteX15" fmla="*/ 218243 w 1227903"/>
                  <a:gd name="connsiteY15" fmla="*/ 1847850 h 1847850"/>
                  <a:gd name="connsiteX16" fmla="*/ 113467 w 1227903"/>
                  <a:gd name="connsiteY16" fmla="*/ 1709738 h 1847850"/>
                  <a:gd name="connsiteX17" fmla="*/ 327778 w 1227903"/>
                  <a:gd name="connsiteY17" fmla="*/ 1504950 h 1847850"/>
                  <a:gd name="connsiteX18" fmla="*/ 203954 w 1227903"/>
                  <a:gd name="connsiteY18" fmla="*/ 1085850 h 1847850"/>
                  <a:gd name="connsiteX19" fmla="*/ 308729 w 1227903"/>
                  <a:gd name="connsiteY19" fmla="*/ 185738 h 1847850"/>
                  <a:gd name="connsiteX20" fmla="*/ 189667 w 1227903"/>
                  <a:gd name="connsiteY20" fmla="*/ 976313 h 1847850"/>
                  <a:gd name="connsiteX21" fmla="*/ 80129 w 1227903"/>
                  <a:gd name="connsiteY21" fmla="*/ 1000125 h 1847850"/>
                  <a:gd name="connsiteX22" fmla="*/ 3929 w 1227903"/>
                  <a:gd name="connsiteY22" fmla="*/ 842963 h 1847850"/>
                  <a:gd name="connsiteX23" fmla="*/ 223004 w 1227903"/>
                  <a:gd name="connsiteY23" fmla="*/ 19050 h 1847850"/>
                  <a:gd name="connsiteX0" fmla="*/ 219075 w 1223974"/>
                  <a:gd name="connsiteY0" fmla="*/ 19050 h 1847850"/>
                  <a:gd name="connsiteX1" fmla="*/ 738188 w 1223974"/>
                  <a:gd name="connsiteY1" fmla="*/ 85725 h 1847850"/>
                  <a:gd name="connsiteX2" fmla="*/ 993694 w 1223974"/>
                  <a:gd name="connsiteY2" fmla="*/ 0 h 1847850"/>
                  <a:gd name="connsiteX3" fmla="*/ 1104900 w 1223974"/>
                  <a:gd name="connsiteY3" fmla="*/ 404813 h 1847850"/>
                  <a:gd name="connsiteX4" fmla="*/ 1112756 w 1223974"/>
                  <a:gd name="connsiteY4" fmla="*/ 738188 h 1847850"/>
                  <a:gd name="connsiteX5" fmla="*/ 1223963 w 1223974"/>
                  <a:gd name="connsiteY5" fmla="*/ 923925 h 1847850"/>
                  <a:gd name="connsiteX6" fmla="*/ 1119188 w 1223974"/>
                  <a:gd name="connsiteY6" fmla="*/ 1028700 h 1847850"/>
                  <a:gd name="connsiteX7" fmla="*/ 1004888 w 1223974"/>
                  <a:gd name="connsiteY7" fmla="*/ 1038225 h 1847850"/>
                  <a:gd name="connsiteX8" fmla="*/ 890588 w 1223974"/>
                  <a:gd name="connsiteY8" fmla="*/ 204787 h 1847850"/>
                  <a:gd name="connsiteX9" fmla="*/ 985838 w 1223974"/>
                  <a:gd name="connsiteY9" fmla="*/ 1119188 h 1847850"/>
                  <a:gd name="connsiteX10" fmla="*/ 866775 w 1223974"/>
                  <a:gd name="connsiteY10" fmla="*/ 1528763 h 1847850"/>
                  <a:gd name="connsiteX11" fmla="*/ 1042988 w 1223974"/>
                  <a:gd name="connsiteY11" fmla="*/ 1819275 h 1847850"/>
                  <a:gd name="connsiteX12" fmla="*/ 638176 w 1223974"/>
                  <a:gd name="connsiteY12" fmla="*/ 1828801 h 1847850"/>
                  <a:gd name="connsiteX13" fmla="*/ 633413 w 1223974"/>
                  <a:gd name="connsiteY13" fmla="*/ 1219200 h 1847850"/>
                  <a:gd name="connsiteX14" fmla="*/ 552450 w 1223974"/>
                  <a:gd name="connsiteY14" fmla="*/ 1838325 h 1847850"/>
                  <a:gd name="connsiteX15" fmla="*/ 214314 w 1223974"/>
                  <a:gd name="connsiteY15" fmla="*/ 1847850 h 1847850"/>
                  <a:gd name="connsiteX16" fmla="*/ 109538 w 1223974"/>
                  <a:gd name="connsiteY16" fmla="*/ 1709738 h 1847850"/>
                  <a:gd name="connsiteX17" fmla="*/ 323849 w 1223974"/>
                  <a:gd name="connsiteY17" fmla="*/ 1504950 h 1847850"/>
                  <a:gd name="connsiteX18" fmla="*/ 200025 w 1223974"/>
                  <a:gd name="connsiteY18" fmla="*/ 1085850 h 1847850"/>
                  <a:gd name="connsiteX19" fmla="*/ 304800 w 1223974"/>
                  <a:gd name="connsiteY19" fmla="*/ 185738 h 1847850"/>
                  <a:gd name="connsiteX20" fmla="*/ 185738 w 1223974"/>
                  <a:gd name="connsiteY20" fmla="*/ 976313 h 1847850"/>
                  <a:gd name="connsiteX21" fmla="*/ 76200 w 1223974"/>
                  <a:gd name="connsiteY21" fmla="*/ 1000125 h 1847850"/>
                  <a:gd name="connsiteX22" fmla="*/ 0 w 1223974"/>
                  <a:gd name="connsiteY22" fmla="*/ 842963 h 1847850"/>
                  <a:gd name="connsiteX23" fmla="*/ 85726 w 1223974"/>
                  <a:gd name="connsiteY23" fmla="*/ 723900 h 1847850"/>
                  <a:gd name="connsiteX24" fmla="*/ 219075 w 1223974"/>
                  <a:gd name="connsiteY24" fmla="*/ 19050 h 1847850"/>
                  <a:gd name="connsiteX0" fmla="*/ 219075 w 1223974"/>
                  <a:gd name="connsiteY0" fmla="*/ 19050 h 1847850"/>
                  <a:gd name="connsiteX1" fmla="*/ 738188 w 1223974"/>
                  <a:gd name="connsiteY1" fmla="*/ 85725 h 1847850"/>
                  <a:gd name="connsiteX2" fmla="*/ 993694 w 1223974"/>
                  <a:gd name="connsiteY2" fmla="*/ 0 h 1847850"/>
                  <a:gd name="connsiteX3" fmla="*/ 1104900 w 1223974"/>
                  <a:gd name="connsiteY3" fmla="*/ 404813 h 1847850"/>
                  <a:gd name="connsiteX4" fmla="*/ 1112756 w 1223974"/>
                  <a:gd name="connsiteY4" fmla="*/ 738188 h 1847850"/>
                  <a:gd name="connsiteX5" fmla="*/ 1223963 w 1223974"/>
                  <a:gd name="connsiteY5" fmla="*/ 923925 h 1847850"/>
                  <a:gd name="connsiteX6" fmla="*/ 1119188 w 1223974"/>
                  <a:gd name="connsiteY6" fmla="*/ 1028700 h 1847850"/>
                  <a:gd name="connsiteX7" fmla="*/ 1004888 w 1223974"/>
                  <a:gd name="connsiteY7" fmla="*/ 1038225 h 1847850"/>
                  <a:gd name="connsiteX8" fmla="*/ 890588 w 1223974"/>
                  <a:gd name="connsiteY8" fmla="*/ 204787 h 1847850"/>
                  <a:gd name="connsiteX9" fmla="*/ 985838 w 1223974"/>
                  <a:gd name="connsiteY9" fmla="*/ 1119188 h 1847850"/>
                  <a:gd name="connsiteX10" fmla="*/ 866775 w 1223974"/>
                  <a:gd name="connsiteY10" fmla="*/ 1528763 h 1847850"/>
                  <a:gd name="connsiteX11" fmla="*/ 1042988 w 1223974"/>
                  <a:gd name="connsiteY11" fmla="*/ 1819275 h 1847850"/>
                  <a:gd name="connsiteX12" fmla="*/ 638176 w 1223974"/>
                  <a:gd name="connsiteY12" fmla="*/ 1828801 h 1847850"/>
                  <a:gd name="connsiteX13" fmla="*/ 633413 w 1223974"/>
                  <a:gd name="connsiteY13" fmla="*/ 1219200 h 1847850"/>
                  <a:gd name="connsiteX14" fmla="*/ 552450 w 1223974"/>
                  <a:gd name="connsiteY14" fmla="*/ 1838325 h 1847850"/>
                  <a:gd name="connsiteX15" fmla="*/ 214314 w 1223974"/>
                  <a:gd name="connsiteY15" fmla="*/ 1847850 h 1847850"/>
                  <a:gd name="connsiteX16" fmla="*/ 109538 w 1223974"/>
                  <a:gd name="connsiteY16" fmla="*/ 1709738 h 1847850"/>
                  <a:gd name="connsiteX17" fmla="*/ 323849 w 1223974"/>
                  <a:gd name="connsiteY17" fmla="*/ 1504950 h 1847850"/>
                  <a:gd name="connsiteX18" fmla="*/ 200025 w 1223974"/>
                  <a:gd name="connsiteY18" fmla="*/ 1085850 h 1847850"/>
                  <a:gd name="connsiteX19" fmla="*/ 304800 w 1223974"/>
                  <a:gd name="connsiteY19" fmla="*/ 185738 h 1847850"/>
                  <a:gd name="connsiteX20" fmla="*/ 185738 w 1223974"/>
                  <a:gd name="connsiteY20" fmla="*/ 976313 h 1847850"/>
                  <a:gd name="connsiteX21" fmla="*/ 76200 w 1223974"/>
                  <a:gd name="connsiteY21" fmla="*/ 1000125 h 1847850"/>
                  <a:gd name="connsiteX22" fmla="*/ 0 w 1223974"/>
                  <a:gd name="connsiteY22" fmla="*/ 842963 h 1847850"/>
                  <a:gd name="connsiteX23" fmla="*/ 85726 w 1223974"/>
                  <a:gd name="connsiteY23" fmla="*/ 723900 h 1847850"/>
                  <a:gd name="connsiteX24" fmla="*/ 100013 w 1223974"/>
                  <a:gd name="connsiteY24" fmla="*/ 300038 h 1847850"/>
                  <a:gd name="connsiteX25" fmla="*/ 219075 w 1223974"/>
                  <a:gd name="connsiteY25" fmla="*/ 19050 h 1847850"/>
                  <a:gd name="connsiteX0" fmla="*/ 219075 w 1223974"/>
                  <a:gd name="connsiteY0" fmla="*/ 19050 h 1847850"/>
                  <a:gd name="connsiteX1" fmla="*/ 738188 w 1223974"/>
                  <a:gd name="connsiteY1" fmla="*/ 85725 h 1847850"/>
                  <a:gd name="connsiteX2" fmla="*/ 993694 w 1223974"/>
                  <a:gd name="connsiteY2" fmla="*/ 0 h 1847850"/>
                  <a:gd name="connsiteX3" fmla="*/ 1104900 w 1223974"/>
                  <a:gd name="connsiteY3" fmla="*/ 404813 h 1847850"/>
                  <a:gd name="connsiteX4" fmla="*/ 1112756 w 1223974"/>
                  <a:gd name="connsiteY4" fmla="*/ 738188 h 1847850"/>
                  <a:gd name="connsiteX5" fmla="*/ 1223963 w 1223974"/>
                  <a:gd name="connsiteY5" fmla="*/ 923925 h 1847850"/>
                  <a:gd name="connsiteX6" fmla="*/ 1119188 w 1223974"/>
                  <a:gd name="connsiteY6" fmla="*/ 1028700 h 1847850"/>
                  <a:gd name="connsiteX7" fmla="*/ 1004888 w 1223974"/>
                  <a:gd name="connsiteY7" fmla="*/ 1038225 h 1847850"/>
                  <a:gd name="connsiteX8" fmla="*/ 890588 w 1223974"/>
                  <a:gd name="connsiteY8" fmla="*/ 204787 h 1847850"/>
                  <a:gd name="connsiteX9" fmla="*/ 985838 w 1223974"/>
                  <a:gd name="connsiteY9" fmla="*/ 1119188 h 1847850"/>
                  <a:gd name="connsiteX10" fmla="*/ 866775 w 1223974"/>
                  <a:gd name="connsiteY10" fmla="*/ 1528763 h 1847850"/>
                  <a:gd name="connsiteX11" fmla="*/ 1042988 w 1223974"/>
                  <a:gd name="connsiteY11" fmla="*/ 1819275 h 1847850"/>
                  <a:gd name="connsiteX12" fmla="*/ 638176 w 1223974"/>
                  <a:gd name="connsiteY12" fmla="*/ 1828801 h 1847850"/>
                  <a:gd name="connsiteX13" fmla="*/ 633413 w 1223974"/>
                  <a:gd name="connsiteY13" fmla="*/ 1219200 h 1847850"/>
                  <a:gd name="connsiteX14" fmla="*/ 552450 w 1223974"/>
                  <a:gd name="connsiteY14" fmla="*/ 1838325 h 1847850"/>
                  <a:gd name="connsiteX15" fmla="*/ 214314 w 1223974"/>
                  <a:gd name="connsiteY15" fmla="*/ 1847850 h 1847850"/>
                  <a:gd name="connsiteX16" fmla="*/ 109538 w 1223974"/>
                  <a:gd name="connsiteY16" fmla="*/ 1709738 h 1847850"/>
                  <a:gd name="connsiteX17" fmla="*/ 323849 w 1223974"/>
                  <a:gd name="connsiteY17" fmla="*/ 1504950 h 1847850"/>
                  <a:gd name="connsiteX18" fmla="*/ 200025 w 1223974"/>
                  <a:gd name="connsiteY18" fmla="*/ 1085850 h 1847850"/>
                  <a:gd name="connsiteX19" fmla="*/ 304800 w 1223974"/>
                  <a:gd name="connsiteY19" fmla="*/ 185738 h 1847850"/>
                  <a:gd name="connsiteX20" fmla="*/ 185738 w 1223974"/>
                  <a:gd name="connsiteY20" fmla="*/ 976313 h 1847850"/>
                  <a:gd name="connsiteX21" fmla="*/ 76200 w 1223974"/>
                  <a:gd name="connsiteY21" fmla="*/ 1000125 h 1847850"/>
                  <a:gd name="connsiteX22" fmla="*/ 0 w 1223974"/>
                  <a:gd name="connsiteY22" fmla="*/ 842963 h 1847850"/>
                  <a:gd name="connsiteX23" fmla="*/ 85726 w 1223974"/>
                  <a:gd name="connsiteY23" fmla="*/ 723900 h 1847850"/>
                  <a:gd name="connsiteX24" fmla="*/ 71438 w 1223974"/>
                  <a:gd name="connsiteY24" fmla="*/ 595313 h 1847850"/>
                  <a:gd name="connsiteX25" fmla="*/ 100013 w 1223974"/>
                  <a:gd name="connsiteY25" fmla="*/ 300038 h 1847850"/>
                  <a:gd name="connsiteX26" fmla="*/ 219075 w 1223974"/>
                  <a:gd name="connsiteY26" fmla="*/ 19050 h 1847850"/>
                  <a:gd name="connsiteX0" fmla="*/ 219075 w 1223974"/>
                  <a:gd name="connsiteY0" fmla="*/ 19050 h 1847850"/>
                  <a:gd name="connsiteX1" fmla="*/ 738188 w 1223974"/>
                  <a:gd name="connsiteY1" fmla="*/ 85725 h 1847850"/>
                  <a:gd name="connsiteX2" fmla="*/ 993694 w 1223974"/>
                  <a:gd name="connsiteY2" fmla="*/ 0 h 1847850"/>
                  <a:gd name="connsiteX3" fmla="*/ 1104900 w 1223974"/>
                  <a:gd name="connsiteY3" fmla="*/ 404813 h 1847850"/>
                  <a:gd name="connsiteX4" fmla="*/ 1112756 w 1223974"/>
                  <a:gd name="connsiteY4" fmla="*/ 738188 h 1847850"/>
                  <a:gd name="connsiteX5" fmla="*/ 1223963 w 1223974"/>
                  <a:gd name="connsiteY5" fmla="*/ 923925 h 1847850"/>
                  <a:gd name="connsiteX6" fmla="*/ 1119188 w 1223974"/>
                  <a:gd name="connsiteY6" fmla="*/ 1028700 h 1847850"/>
                  <a:gd name="connsiteX7" fmla="*/ 1004888 w 1223974"/>
                  <a:gd name="connsiteY7" fmla="*/ 1038225 h 1847850"/>
                  <a:gd name="connsiteX8" fmla="*/ 890588 w 1223974"/>
                  <a:gd name="connsiteY8" fmla="*/ 204787 h 1847850"/>
                  <a:gd name="connsiteX9" fmla="*/ 985838 w 1223974"/>
                  <a:gd name="connsiteY9" fmla="*/ 1119188 h 1847850"/>
                  <a:gd name="connsiteX10" fmla="*/ 866775 w 1223974"/>
                  <a:gd name="connsiteY10" fmla="*/ 1528763 h 1847850"/>
                  <a:gd name="connsiteX11" fmla="*/ 1042988 w 1223974"/>
                  <a:gd name="connsiteY11" fmla="*/ 1819275 h 1847850"/>
                  <a:gd name="connsiteX12" fmla="*/ 638176 w 1223974"/>
                  <a:gd name="connsiteY12" fmla="*/ 1828801 h 1847850"/>
                  <a:gd name="connsiteX13" fmla="*/ 633413 w 1223974"/>
                  <a:gd name="connsiteY13" fmla="*/ 1219200 h 1847850"/>
                  <a:gd name="connsiteX14" fmla="*/ 552450 w 1223974"/>
                  <a:gd name="connsiteY14" fmla="*/ 1838325 h 1847850"/>
                  <a:gd name="connsiteX15" fmla="*/ 214314 w 1223974"/>
                  <a:gd name="connsiteY15" fmla="*/ 1847850 h 1847850"/>
                  <a:gd name="connsiteX16" fmla="*/ 109538 w 1223974"/>
                  <a:gd name="connsiteY16" fmla="*/ 1709738 h 1847850"/>
                  <a:gd name="connsiteX17" fmla="*/ 323849 w 1223974"/>
                  <a:gd name="connsiteY17" fmla="*/ 1504950 h 1847850"/>
                  <a:gd name="connsiteX18" fmla="*/ 200025 w 1223974"/>
                  <a:gd name="connsiteY18" fmla="*/ 1085850 h 1847850"/>
                  <a:gd name="connsiteX19" fmla="*/ 304800 w 1223974"/>
                  <a:gd name="connsiteY19" fmla="*/ 185738 h 1847850"/>
                  <a:gd name="connsiteX20" fmla="*/ 185738 w 1223974"/>
                  <a:gd name="connsiteY20" fmla="*/ 976313 h 1847850"/>
                  <a:gd name="connsiteX21" fmla="*/ 76200 w 1223974"/>
                  <a:gd name="connsiteY21" fmla="*/ 1000125 h 1847850"/>
                  <a:gd name="connsiteX22" fmla="*/ 0 w 1223974"/>
                  <a:gd name="connsiteY22" fmla="*/ 842963 h 1847850"/>
                  <a:gd name="connsiteX23" fmla="*/ 85726 w 1223974"/>
                  <a:gd name="connsiteY23" fmla="*/ 723900 h 1847850"/>
                  <a:gd name="connsiteX24" fmla="*/ 71438 w 1223974"/>
                  <a:gd name="connsiteY24" fmla="*/ 595313 h 1847850"/>
                  <a:gd name="connsiteX25" fmla="*/ 100013 w 1223974"/>
                  <a:gd name="connsiteY25" fmla="*/ 300038 h 1847850"/>
                  <a:gd name="connsiteX26" fmla="*/ 219075 w 1223974"/>
                  <a:gd name="connsiteY26" fmla="*/ 19050 h 1847850"/>
                  <a:gd name="connsiteX0" fmla="*/ 219075 w 1223974"/>
                  <a:gd name="connsiteY0" fmla="*/ 19050 h 1847850"/>
                  <a:gd name="connsiteX1" fmla="*/ 738188 w 1223974"/>
                  <a:gd name="connsiteY1" fmla="*/ 85725 h 1847850"/>
                  <a:gd name="connsiteX2" fmla="*/ 993694 w 1223974"/>
                  <a:gd name="connsiteY2" fmla="*/ 0 h 1847850"/>
                  <a:gd name="connsiteX3" fmla="*/ 1104900 w 1223974"/>
                  <a:gd name="connsiteY3" fmla="*/ 404813 h 1847850"/>
                  <a:gd name="connsiteX4" fmla="*/ 1112756 w 1223974"/>
                  <a:gd name="connsiteY4" fmla="*/ 738188 h 1847850"/>
                  <a:gd name="connsiteX5" fmla="*/ 1223963 w 1223974"/>
                  <a:gd name="connsiteY5" fmla="*/ 923925 h 1847850"/>
                  <a:gd name="connsiteX6" fmla="*/ 1119188 w 1223974"/>
                  <a:gd name="connsiteY6" fmla="*/ 1028700 h 1847850"/>
                  <a:gd name="connsiteX7" fmla="*/ 1004888 w 1223974"/>
                  <a:gd name="connsiteY7" fmla="*/ 1038225 h 1847850"/>
                  <a:gd name="connsiteX8" fmla="*/ 890588 w 1223974"/>
                  <a:gd name="connsiteY8" fmla="*/ 204787 h 1847850"/>
                  <a:gd name="connsiteX9" fmla="*/ 985838 w 1223974"/>
                  <a:gd name="connsiteY9" fmla="*/ 1119188 h 1847850"/>
                  <a:gd name="connsiteX10" fmla="*/ 866775 w 1223974"/>
                  <a:gd name="connsiteY10" fmla="*/ 1528763 h 1847850"/>
                  <a:gd name="connsiteX11" fmla="*/ 1042988 w 1223974"/>
                  <a:gd name="connsiteY11" fmla="*/ 1819275 h 1847850"/>
                  <a:gd name="connsiteX12" fmla="*/ 638176 w 1223974"/>
                  <a:gd name="connsiteY12" fmla="*/ 1828801 h 1847850"/>
                  <a:gd name="connsiteX13" fmla="*/ 633413 w 1223974"/>
                  <a:gd name="connsiteY13" fmla="*/ 1219200 h 1847850"/>
                  <a:gd name="connsiteX14" fmla="*/ 552450 w 1223974"/>
                  <a:gd name="connsiteY14" fmla="*/ 1838325 h 1847850"/>
                  <a:gd name="connsiteX15" fmla="*/ 214314 w 1223974"/>
                  <a:gd name="connsiteY15" fmla="*/ 1847850 h 1847850"/>
                  <a:gd name="connsiteX16" fmla="*/ 109538 w 1223974"/>
                  <a:gd name="connsiteY16" fmla="*/ 1709738 h 1847850"/>
                  <a:gd name="connsiteX17" fmla="*/ 323849 w 1223974"/>
                  <a:gd name="connsiteY17" fmla="*/ 1504950 h 1847850"/>
                  <a:gd name="connsiteX18" fmla="*/ 200025 w 1223974"/>
                  <a:gd name="connsiteY18" fmla="*/ 1085850 h 1847850"/>
                  <a:gd name="connsiteX19" fmla="*/ 304800 w 1223974"/>
                  <a:gd name="connsiteY19" fmla="*/ 185738 h 1847850"/>
                  <a:gd name="connsiteX20" fmla="*/ 185738 w 1223974"/>
                  <a:gd name="connsiteY20" fmla="*/ 976313 h 1847850"/>
                  <a:gd name="connsiteX21" fmla="*/ 76200 w 1223974"/>
                  <a:gd name="connsiteY21" fmla="*/ 1000125 h 1847850"/>
                  <a:gd name="connsiteX22" fmla="*/ 0 w 1223974"/>
                  <a:gd name="connsiteY22" fmla="*/ 842963 h 1847850"/>
                  <a:gd name="connsiteX23" fmla="*/ 85726 w 1223974"/>
                  <a:gd name="connsiteY23" fmla="*/ 723900 h 1847850"/>
                  <a:gd name="connsiteX24" fmla="*/ 71438 w 1223974"/>
                  <a:gd name="connsiteY24" fmla="*/ 595313 h 1847850"/>
                  <a:gd name="connsiteX25" fmla="*/ 100013 w 1223974"/>
                  <a:gd name="connsiteY25" fmla="*/ 300038 h 1847850"/>
                  <a:gd name="connsiteX26" fmla="*/ 219075 w 1223974"/>
                  <a:gd name="connsiteY26" fmla="*/ 19050 h 1847850"/>
                  <a:gd name="connsiteX0" fmla="*/ 368121 w 1373020"/>
                  <a:gd name="connsiteY0" fmla="*/ 19050 h 1847850"/>
                  <a:gd name="connsiteX1" fmla="*/ 887234 w 1373020"/>
                  <a:gd name="connsiteY1" fmla="*/ 85725 h 1847850"/>
                  <a:gd name="connsiteX2" fmla="*/ 1142740 w 1373020"/>
                  <a:gd name="connsiteY2" fmla="*/ 0 h 1847850"/>
                  <a:gd name="connsiteX3" fmla="*/ 1253946 w 1373020"/>
                  <a:gd name="connsiteY3" fmla="*/ 404813 h 1847850"/>
                  <a:gd name="connsiteX4" fmla="*/ 1261802 w 1373020"/>
                  <a:gd name="connsiteY4" fmla="*/ 738188 h 1847850"/>
                  <a:gd name="connsiteX5" fmla="*/ 1373009 w 1373020"/>
                  <a:gd name="connsiteY5" fmla="*/ 923925 h 1847850"/>
                  <a:gd name="connsiteX6" fmla="*/ 1268234 w 1373020"/>
                  <a:gd name="connsiteY6" fmla="*/ 1028700 h 1847850"/>
                  <a:gd name="connsiteX7" fmla="*/ 1153934 w 1373020"/>
                  <a:gd name="connsiteY7" fmla="*/ 1038225 h 1847850"/>
                  <a:gd name="connsiteX8" fmla="*/ 1039634 w 1373020"/>
                  <a:gd name="connsiteY8" fmla="*/ 204787 h 1847850"/>
                  <a:gd name="connsiteX9" fmla="*/ 1134884 w 1373020"/>
                  <a:gd name="connsiteY9" fmla="*/ 1119188 h 1847850"/>
                  <a:gd name="connsiteX10" fmla="*/ 1015821 w 1373020"/>
                  <a:gd name="connsiteY10" fmla="*/ 1528763 h 1847850"/>
                  <a:gd name="connsiteX11" fmla="*/ 1192034 w 1373020"/>
                  <a:gd name="connsiteY11" fmla="*/ 1819275 h 1847850"/>
                  <a:gd name="connsiteX12" fmla="*/ 787222 w 1373020"/>
                  <a:gd name="connsiteY12" fmla="*/ 1828801 h 1847850"/>
                  <a:gd name="connsiteX13" fmla="*/ 782459 w 1373020"/>
                  <a:gd name="connsiteY13" fmla="*/ 1219200 h 1847850"/>
                  <a:gd name="connsiteX14" fmla="*/ 701496 w 1373020"/>
                  <a:gd name="connsiteY14" fmla="*/ 1838325 h 1847850"/>
                  <a:gd name="connsiteX15" fmla="*/ 363360 w 1373020"/>
                  <a:gd name="connsiteY15" fmla="*/ 1847850 h 1847850"/>
                  <a:gd name="connsiteX16" fmla="*/ 258584 w 1373020"/>
                  <a:gd name="connsiteY16" fmla="*/ 1709738 h 1847850"/>
                  <a:gd name="connsiteX17" fmla="*/ 472895 w 1373020"/>
                  <a:gd name="connsiteY17" fmla="*/ 1504950 h 1847850"/>
                  <a:gd name="connsiteX18" fmla="*/ 349071 w 1373020"/>
                  <a:gd name="connsiteY18" fmla="*/ 1085850 h 1847850"/>
                  <a:gd name="connsiteX19" fmla="*/ 453846 w 1373020"/>
                  <a:gd name="connsiteY19" fmla="*/ 185738 h 1847850"/>
                  <a:gd name="connsiteX20" fmla="*/ 334784 w 1373020"/>
                  <a:gd name="connsiteY20" fmla="*/ 976313 h 1847850"/>
                  <a:gd name="connsiteX21" fmla="*/ 10934 w 1373020"/>
                  <a:gd name="connsiteY21" fmla="*/ 1247775 h 1847850"/>
                  <a:gd name="connsiteX22" fmla="*/ 149046 w 1373020"/>
                  <a:gd name="connsiteY22" fmla="*/ 842963 h 1847850"/>
                  <a:gd name="connsiteX23" fmla="*/ 234772 w 1373020"/>
                  <a:gd name="connsiteY23" fmla="*/ 723900 h 1847850"/>
                  <a:gd name="connsiteX24" fmla="*/ 220484 w 1373020"/>
                  <a:gd name="connsiteY24" fmla="*/ 595313 h 1847850"/>
                  <a:gd name="connsiteX25" fmla="*/ 249059 w 1373020"/>
                  <a:gd name="connsiteY25" fmla="*/ 300038 h 1847850"/>
                  <a:gd name="connsiteX26" fmla="*/ 368121 w 1373020"/>
                  <a:gd name="connsiteY26" fmla="*/ 19050 h 1847850"/>
                  <a:gd name="connsiteX0" fmla="*/ 368121 w 1373020"/>
                  <a:gd name="connsiteY0" fmla="*/ 19050 h 1847850"/>
                  <a:gd name="connsiteX1" fmla="*/ 887234 w 1373020"/>
                  <a:gd name="connsiteY1" fmla="*/ 85725 h 1847850"/>
                  <a:gd name="connsiteX2" fmla="*/ 1142740 w 1373020"/>
                  <a:gd name="connsiteY2" fmla="*/ 0 h 1847850"/>
                  <a:gd name="connsiteX3" fmla="*/ 1253946 w 1373020"/>
                  <a:gd name="connsiteY3" fmla="*/ 404813 h 1847850"/>
                  <a:gd name="connsiteX4" fmla="*/ 1261802 w 1373020"/>
                  <a:gd name="connsiteY4" fmla="*/ 738188 h 1847850"/>
                  <a:gd name="connsiteX5" fmla="*/ 1373009 w 1373020"/>
                  <a:gd name="connsiteY5" fmla="*/ 923925 h 1847850"/>
                  <a:gd name="connsiteX6" fmla="*/ 1268234 w 1373020"/>
                  <a:gd name="connsiteY6" fmla="*/ 1028700 h 1847850"/>
                  <a:gd name="connsiteX7" fmla="*/ 1153934 w 1373020"/>
                  <a:gd name="connsiteY7" fmla="*/ 1038225 h 1847850"/>
                  <a:gd name="connsiteX8" fmla="*/ 1039634 w 1373020"/>
                  <a:gd name="connsiteY8" fmla="*/ 204787 h 1847850"/>
                  <a:gd name="connsiteX9" fmla="*/ 1134884 w 1373020"/>
                  <a:gd name="connsiteY9" fmla="*/ 1119188 h 1847850"/>
                  <a:gd name="connsiteX10" fmla="*/ 1015821 w 1373020"/>
                  <a:gd name="connsiteY10" fmla="*/ 1528763 h 1847850"/>
                  <a:gd name="connsiteX11" fmla="*/ 1192034 w 1373020"/>
                  <a:gd name="connsiteY11" fmla="*/ 1819275 h 1847850"/>
                  <a:gd name="connsiteX12" fmla="*/ 787222 w 1373020"/>
                  <a:gd name="connsiteY12" fmla="*/ 1828801 h 1847850"/>
                  <a:gd name="connsiteX13" fmla="*/ 782459 w 1373020"/>
                  <a:gd name="connsiteY13" fmla="*/ 1219200 h 1847850"/>
                  <a:gd name="connsiteX14" fmla="*/ 701496 w 1373020"/>
                  <a:gd name="connsiteY14" fmla="*/ 1838325 h 1847850"/>
                  <a:gd name="connsiteX15" fmla="*/ 363360 w 1373020"/>
                  <a:gd name="connsiteY15" fmla="*/ 1847850 h 1847850"/>
                  <a:gd name="connsiteX16" fmla="*/ 258584 w 1373020"/>
                  <a:gd name="connsiteY16" fmla="*/ 1709738 h 1847850"/>
                  <a:gd name="connsiteX17" fmla="*/ 472895 w 1373020"/>
                  <a:gd name="connsiteY17" fmla="*/ 1504950 h 1847850"/>
                  <a:gd name="connsiteX18" fmla="*/ 349071 w 1373020"/>
                  <a:gd name="connsiteY18" fmla="*/ 1085850 h 1847850"/>
                  <a:gd name="connsiteX19" fmla="*/ 453846 w 1373020"/>
                  <a:gd name="connsiteY19" fmla="*/ 185738 h 1847850"/>
                  <a:gd name="connsiteX20" fmla="*/ 334784 w 1373020"/>
                  <a:gd name="connsiteY20" fmla="*/ 976313 h 1847850"/>
                  <a:gd name="connsiteX21" fmla="*/ 10934 w 1373020"/>
                  <a:gd name="connsiteY21" fmla="*/ 1247775 h 1847850"/>
                  <a:gd name="connsiteX22" fmla="*/ 149046 w 1373020"/>
                  <a:gd name="connsiteY22" fmla="*/ 842963 h 1847850"/>
                  <a:gd name="connsiteX23" fmla="*/ 234772 w 1373020"/>
                  <a:gd name="connsiteY23" fmla="*/ 723900 h 1847850"/>
                  <a:gd name="connsiteX24" fmla="*/ 220484 w 1373020"/>
                  <a:gd name="connsiteY24" fmla="*/ 595313 h 1847850"/>
                  <a:gd name="connsiteX25" fmla="*/ 249059 w 1373020"/>
                  <a:gd name="connsiteY25" fmla="*/ 300038 h 1847850"/>
                  <a:gd name="connsiteX26" fmla="*/ 368121 w 1373020"/>
                  <a:gd name="connsiteY26" fmla="*/ 19050 h 1847850"/>
                  <a:gd name="connsiteX0" fmla="*/ 227879 w 1232778"/>
                  <a:gd name="connsiteY0" fmla="*/ 19050 h 1847850"/>
                  <a:gd name="connsiteX1" fmla="*/ 746992 w 1232778"/>
                  <a:gd name="connsiteY1" fmla="*/ 85725 h 1847850"/>
                  <a:gd name="connsiteX2" fmla="*/ 1002498 w 1232778"/>
                  <a:gd name="connsiteY2" fmla="*/ 0 h 1847850"/>
                  <a:gd name="connsiteX3" fmla="*/ 1113704 w 1232778"/>
                  <a:gd name="connsiteY3" fmla="*/ 404813 h 1847850"/>
                  <a:gd name="connsiteX4" fmla="*/ 1121560 w 1232778"/>
                  <a:gd name="connsiteY4" fmla="*/ 738188 h 1847850"/>
                  <a:gd name="connsiteX5" fmla="*/ 1232767 w 1232778"/>
                  <a:gd name="connsiteY5" fmla="*/ 923925 h 1847850"/>
                  <a:gd name="connsiteX6" fmla="*/ 1127992 w 1232778"/>
                  <a:gd name="connsiteY6" fmla="*/ 1028700 h 1847850"/>
                  <a:gd name="connsiteX7" fmla="*/ 1013692 w 1232778"/>
                  <a:gd name="connsiteY7" fmla="*/ 1038225 h 1847850"/>
                  <a:gd name="connsiteX8" fmla="*/ 899392 w 1232778"/>
                  <a:gd name="connsiteY8" fmla="*/ 204787 h 1847850"/>
                  <a:gd name="connsiteX9" fmla="*/ 994642 w 1232778"/>
                  <a:gd name="connsiteY9" fmla="*/ 1119188 h 1847850"/>
                  <a:gd name="connsiteX10" fmla="*/ 875579 w 1232778"/>
                  <a:gd name="connsiteY10" fmla="*/ 1528763 h 1847850"/>
                  <a:gd name="connsiteX11" fmla="*/ 1051792 w 1232778"/>
                  <a:gd name="connsiteY11" fmla="*/ 1819275 h 1847850"/>
                  <a:gd name="connsiteX12" fmla="*/ 646980 w 1232778"/>
                  <a:gd name="connsiteY12" fmla="*/ 1828801 h 1847850"/>
                  <a:gd name="connsiteX13" fmla="*/ 642217 w 1232778"/>
                  <a:gd name="connsiteY13" fmla="*/ 1219200 h 1847850"/>
                  <a:gd name="connsiteX14" fmla="*/ 561254 w 1232778"/>
                  <a:gd name="connsiteY14" fmla="*/ 1838325 h 1847850"/>
                  <a:gd name="connsiteX15" fmla="*/ 223118 w 1232778"/>
                  <a:gd name="connsiteY15" fmla="*/ 1847850 h 1847850"/>
                  <a:gd name="connsiteX16" fmla="*/ 118342 w 1232778"/>
                  <a:gd name="connsiteY16" fmla="*/ 1709738 h 1847850"/>
                  <a:gd name="connsiteX17" fmla="*/ 332653 w 1232778"/>
                  <a:gd name="connsiteY17" fmla="*/ 1504950 h 1847850"/>
                  <a:gd name="connsiteX18" fmla="*/ 208829 w 1232778"/>
                  <a:gd name="connsiteY18" fmla="*/ 1085850 h 1847850"/>
                  <a:gd name="connsiteX19" fmla="*/ 313604 w 1232778"/>
                  <a:gd name="connsiteY19" fmla="*/ 185738 h 1847850"/>
                  <a:gd name="connsiteX20" fmla="*/ 194542 w 1232778"/>
                  <a:gd name="connsiteY20" fmla="*/ 976313 h 1847850"/>
                  <a:gd name="connsiteX21" fmla="*/ 32617 w 1232778"/>
                  <a:gd name="connsiteY21" fmla="*/ 962025 h 1847850"/>
                  <a:gd name="connsiteX22" fmla="*/ 8804 w 1232778"/>
                  <a:gd name="connsiteY22" fmla="*/ 842963 h 1847850"/>
                  <a:gd name="connsiteX23" fmla="*/ 94530 w 1232778"/>
                  <a:gd name="connsiteY23" fmla="*/ 723900 h 1847850"/>
                  <a:gd name="connsiteX24" fmla="*/ 80242 w 1232778"/>
                  <a:gd name="connsiteY24" fmla="*/ 595313 h 1847850"/>
                  <a:gd name="connsiteX25" fmla="*/ 108817 w 1232778"/>
                  <a:gd name="connsiteY25" fmla="*/ 300038 h 1847850"/>
                  <a:gd name="connsiteX26" fmla="*/ 227879 w 1232778"/>
                  <a:gd name="connsiteY26" fmla="*/ 19050 h 1847850"/>
                  <a:gd name="connsiteX0" fmla="*/ 227879 w 1232778"/>
                  <a:gd name="connsiteY0" fmla="*/ 19050 h 1847850"/>
                  <a:gd name="connsiteX1" fmla="*/ 746992 w 1232778"/>
                  <a:gd name="connsiteY1" fmla="*/ 85725 h 1847850"/>
                  <a:gd name="connsiteX2" fmla="*/ 1002498 w 1232778"/>
                  <a:gd name="connsiteY2" fmla="*/ 0 h 1847850"/>
                  <a:gd name="connsiteX3" fmla="*/ 1113704 w 1232778"/>
                  <a:gd name="connsiteY3" fmla="*/ 404813 h 1847850"/>
                  <a:gd name="connsiteX4" fmla="*/ 1121560 w 1232778"/>
                  <a:gd name="connsiteY4" fmla="*/ 738188 h 1847850"/>
                  <a:gd name="connsiteX5" fmla="*/ 1232767 w 1232778"/>
                  <a:gd name="connsiteY5" fmla="*/ 923925 h 1847850"/>
                  <a:gd name="connsiteX6" fmla="*/ 1127992 w 1232778"/>
                  <a:gd name="connsiteY6" fmla="*/ 1028700 h 1847850"/>
                  <a:gd name="connsiteX7" fmla="*/ 1013692 w 1232778"/>
                  <a:gd name="connsiteY7" fmla="*/ 1038225 h 1847850"/>
                  <a:gd name="connsiteX8" fmla="*/ 899392 w 1232778"/>
                  <a:gd name="connsiteY8" fmla="*/ 204787 h 1847850"/>
                  <a:gd name="connsiteX9" fmla="*/ 994642 w 1232778"/>
                  <a:gd name="connsiteY9" fmla="*/ 1119188 h 1847850"/>
                  <a:gd name="connsiteX10" fmla="*/ 875579 w 1232778"/>
                  <a:gd name="connsiteY10" fmla="*/ 1528763 h 1847850"/>
                  <a:gd name="connsiteX11" fmla="*/ 1051792 w 1232778"/>
                  <a:gd name="connsiteY11" fmla="*/ 1819275 h 1847850"/>
                  <a:gd name="connsiteX12" fmla="*/ 646980 w 1232778"/>
                  <a:gd name="connsiteY12" fmla="*/ 1828801 h 1847850"/>
                  <a:gd name="connsiteX13" fmla="*/ 642217 w 1232778"/>
                  <a:gd name="connsiteY13" fmla="*/ 1219200 h 1847850"/>
                  <a:gd name="connsiteX14" fmla="*/ 561254 w 1232778"/>
                  <a:gd name="connsiteY14" fmla="*/ 1838325 h 1847850"/>
                  <a:gd name="connsiteX15" fmla="*/ 223118 w 1232778"/>
                  <a:gd name="connsiteY15" fmla="*/ 1847850 h 1847850"/>
                  <a:gd name="connsiteX16" fmla="*/ 118342 w 1232778"/>
                  <a:gd name="connsiteY16" fmla="*/ 1709738 h 1847850"/>
                  <a:gd name="connsiteX17" fmla="*/ 332653 w 1232778"/>
                  <a:gd name="connsiteY17" fmla="*/ 1504950 h 1847850"/>
                  <a:gd name="connsiteX18" fmla="*/ 208829 w 1232778"/>
                  <a:gd name="connsiteY18" fmla="*/ 1085850 h 1847850"/>
                  <a:gd name="connsiteX19" fmla="*/ 313604 w 1232778"/>
                  <a:gd name="connsiteY19" fmla="*/ 185738 h 1847850"/>
                  <a:gd name="connsiteX20" fmla="*/ 194542 w 1232778"/>
                  <a:gd name="connsiteY20" fmla="*/ 976313 h 1847850"/>
                  <a:gd name="connsiteX21" fmla="*/ 32617 w 1232778"/>
                  <a:gd name="connsiteY21" fmla="*/ 962025 h 1847850"/>
                  <a:gd name="connsiteX22" fmla="*/ 8804 w 1232778"/>
                  <a:gd name="connsiteY22" fmla="*/ 842963 h 1847850"/>
                  <a:gd name="connsiteX23" fmla="*/ 94530 w 1232778"/>
                  <a:gd name="connsiteY23" fmla="*/ 723900 h 1847850"/>
                  <a:gd name="connsiteX24" fmla="*/ 80242 w 1232778"/>
                  <a:gd name="connsiteY24" fmla="*/ 595313 h 1847850"/>
                  <a:gd name="connsiteX25" fmla="*/ 108817 w 1232778"/>
                  <a:gd name="connsiteY25" fmla="*/ 300038 h 1847850"/>
                  <a:gd name="connsiteX26" fmla="*/ 227879 w 1232778"/>
                  <a:gd name="connsiteY26" fmla="*/ 19050 h 1847850"/>
                  <a:gd name="connsiteX0" fmla="*/ 242888 w 1247787"/>
                  <a:gd name="connsiteY0" fmla="*/ 19050 h 1847850"/>
                  <a:gd name="connsiteX1" fmla="*/ 762001 w 1247787"/>
                  <a:gd name="connsiteY1" fmla="*/ 85725 h 1847850"/>
                  <a:gd name="connsiteX2" fmla="*/ 1017507 w 1247787"/>
                  <a:gd name="connsiteY2" fmla="*/ 0 h 1847850"/>
                  <a:gd name="connsiteX3" fmla="*/ 1128713 w 1247787"/>
                  <a:gd name="connsiteY3" fmla="*/ 404813 h 1847850"/>
                  <a:gd name="connsiteX4" fmla="*/ 1136569 w 1247787"/>
                  <a:gd name="connsiteY4" fmla="*/ 738188 h 1847850"/>
                  <a:gd name="connsiteX5" fmla="*/ 1247776 w 1247787"/>
                  <a:gd name="connsiteY5" fmla="*/ 923925 h 1847850"/>
                  <a:gd name="connsiteX6" fmla="*/ 1143001 w 1247787"/>
                  <a:gd name="connsiteY6" fmla="*/ 1028700 h 1847850"/>
                  <a:gd name="connsiteX7" fmla="*/ 1028701 w 1247787"/>
                  <a:gd name="connsiteY7" fmla="*/ 1038225 h 1847850"/>
                  <a:gd name="connsiteX8" fmla="*/ 914401 w 1247787"/>
                  <a:gd name="connsiteY8" fmla="*/ 204787 h 1847850"/>
                  <a:gd name="connsiteX9" fmla="*/ 1009651 w 1247787"/>
                  <a:gd name="connsiteY9" fmla="*/ 1119188 h 1847850"/>
                  <a:gd name="connsiteX10" fmla="*/ 890588 w 1247787"/>
                  <a:gd name="connsiteY10" fmla="*/ 1528763 h 1847850"/>
                  <a:gd name="connsiteX11" fmla="*/ 1066801 w 1247787"/>
                  <a:gd name="connsiteY11" fmla="*/ 1819275 h 1847850"/>
                  <a:gd name="connsiteX12" fmla="*/ 661989 w 1247787"/>
                  <a:gd name="connsiteY12" fmla="*/ 1828801 h 1847850"/>
                  <a:gd name="connsiteX13" fmla="*/ 657226 w 1247787"/>
                  <a:gd name="connsiteY13" fmla="*/ 1219200 h 1847850"/>
                  <a:gd name="connsiteX14" fmla="*/ 576263 w 1247787"/>
                  <a:gd name="connsiteY14" fmla="*/ 1838325 h 1847850"/>
                  <a:gd name="connsiteX15" fmla="*/ 238127 w 1247787"/>
                  <a:gd name="connsiteY15" fmla="*/ 1847850 h 1847850"/>
                  <a:gd name="connsiteX16" fmla="*/ 133351 w 1247787"/>
                  <a:gd name="connsiteY16" fmla="*/ 1709738 h 1847850"/>
                  <a:gd name="connsiteX17" fmla="*/ 347662 w 1247787"/>
                  <a:gd name="connsiteY17" fmla="*/ 1504950 h 1847850"/>
                  <a:gd name="connsiteX18" fmla="*/ 223838 w 1247787"/>
                  <a:gd name="connsiteY18" fmla="*/ 1085850 h 1847850"/>
                  <a:gd name="connsiteX19" fmla="*/ 328613 w 1247787"/>
                  <a:gd name="connsiteY19" fmla="*/ 185738 h 1847850"/>
                  <a:gd name="connsiteX20" fmla="*/ 209551 w 1247787"/>
                  <a:gd name="connsiteY20" fmla="*/ 976313 h 1847850"/>
                  <a:gd name="connsiteX21" fmla="*/ 47626 w 1247787"/>
                  <a:gd name="connsiteY21" fmla="*/ 962025 h 1847850"/>
                  <a:gd name="connsiteX22" fmla="*/ 0 w 1247787"/>
                  <a:gd name="connsiteY22" fmla="*/ 776288 h 1847850"/>
                  <a:gd name="connsiteX23" fmla="*/ 109539 w 1247787"/>
                  <a:gd name="connsiteY23" fmla="*/ 723900 h 1847850"/>
                  <a:gd name="connsiteX24" fmla="*/ 95251 w 1247787"/>
                  <a:gd name="connsiteY24" fmla="*/ 595313 h 1847850"/>
                  <a:gd name="connsiteX25" fmla="*/ 123826 w 1247787"/>
                  <a:gd name="connsiteY25" fmla="*/ 300038 h 1847850"/>
                  <a:gd name="connsiteX26" fmla="*/ 242888 w 1247787"/>
                  <a:gd name="connsiteY26" fmla="*/ 19050 h 1847850"/>
                  <a:gd name="connsiteX0" fmla="*/ 242888 w 1247787"/>
                  <a:gd name="connsiteY0" fmla="*/ 19050 h 1847850"/>
                  <a:gd name="connsiteX1" fmla="*/ 762001 w 1247787"/>
                  <a:gd name="connsiteY1" fmla="*/ 85725 h 1847850"/>
                  <a:gd name="connsiteX2" fmla="*/ 1017507 w 1247787"/>
                  <a:gd name="connsiteY2" fmla="*/ 0 h 1847850"/>
                  <a:gd name="connsiteX3" fmla="*/ 1128713 w 1247787"/>
                  <a:gd name="connsiteY3" fmla="*/ 404813 h 1847850"/>
                  <a:gd name="connsiteX4" fmla="*/ 1136569 w 1247787"/>
                  <a:gd name="connsiteY4" fmla="*/ 738188 h 1847850"/>
                  <a:gd name="connsiteX5" fmla="*/ 1247776 w 1247787"/>
                  <a:gd name="connsiteY5" fmla="*/ 923925 h 1847850"/>
                  <a:gd name="connsiteX6" fmla="*/ 1143001 w 1247787"/>
                  <a:gd name="connsiteY6" fmla="*/ 1028700 h 1847850"/>
                  <a:gd name="connsiteX7" fmla="*/ 1028701 w 1247787"/>
                  <a:gd name="connsiteY7" fmla="*/ 1038225 h 1847850"/>
                  <a:gd name="connsiteX8" fmla="*/ 914401 w 1247787"/>
                  <a:gd name="connsiteY8" fmla="*/ 204787 h 1847850"/>
                  <a:gd name="connsiteX9" fmla="*/ 1009651 w 1247787"/>
                  <a:gd name="connsiteY9" fmla="*/ 1119188 h 1847850"/>
                  <a:gd name="connsiteX10" fmla="*/ 890588 w 1247787"/>
                  <a:gd name="connsiteY10" fmla="*/ 1528763 h 1847850"/>
                  <a:gd name="connsiteX11" fmla="*/ 1066801 w 1247787"/>
                  <a:gd name="connsiteY11" fmla="*/ 1819275 h 1847850"/>
                  <a:gd name="connsiteX12" fmla="*/ 661989 w 1247787"/>
                  <a:gd name="connsiteY12" fmla="*/ 1828801 h 1847850"/>
                  <a:gd name="connsiteX13" fmla="*/ 657226 w 1247787"/>
                  <a:gd name="connsiteY13" fmla="*/ 1219200 h 1847850"/>
                  <a:gd name="connsiteX14" fmla="*/ 576263 w 1247787"/>
                  <a:gd name="connsiteY14" fmla="*/ 1838325 h 1847850"/>
                  <a:gd name="connsiteX15" fmla="*/ 238127 w 1247787"/>
                  <a:gd name="connsiteY15" fmla="*/ 1847850 h 1847850"/>
                  <a:gd name="connsiteX16" fmla="*/ 133351 w 1247787"/>
                  <a:gd name="connsiteY16" fmla="*/ 1709738 h 1847850"/>
                  <a:gd name="connsiteX17" fmla="*/ 347662 w 1247787"/>
                  <a:gd name="connsiteY17" fmla="*/ 1504950 h 1847850"/>
                  <a:gd name="connsiteX18" fmla="*/ 223838 w 1247787"/>
                  <a:gd name="connsiteY18" fmla="*/ 1085850 h 1847850"/>
                  <a:gd name="connsiteX19" fmla="*/ 328613 w 1247787"/>
                  <a:gd name="connsiteY19" fmla="*/ 185738 h 1847850"/>
                  <a:gd name="connsiteX20" fmla="*/ 209551 w 1247787"/>
                  <a:gd name="connsiteY20" fmla="*/ 976313 h 1847850"/>
                  <a:gd name="connsiteX21" fmla="*/ 47626 w 1247787"/>
                  <a:gd name="connsiteY21" fmla="*/ 962025 h 1847850"/>
                  <a:gd name="connsiteX22" fmla="*/ 0 w 1247787"/>
                  <a:gd name="connsiteY22" fmla="*/ 776288 h 1847850"/>
                  <a:gd name="connsiteX23" fmla="*/ 71439 w 1247787"/>
                  <a:gd name="connsiteY23" fmla="*/ 681037 h 1847850"/>
                  <a:gd name="connsiteX24" fmla="*/ 95251 w 1247787"/>
                  <a:gd name="connsiteY24" fmla="*/ 595313 h 1847850"/>
                  <a:gd name="connsiteX25" fmla="*/ 123826 w 1247787"/>
                  <a:gd name="connsiteY25" fmla="*/ 300038 h 1847850"/>
                  <a:gd name="connsiteX26" fmla="*/ 242888 w 1247787"/>
                  <a:gd name="connsiteY26" fmla="*/ 19050 h 1847850"/>
                  <a:gd name="connsiteX0" fmla="*/ 242888 w 1247787"/>
                  <a:gd name="connsiteY0" fmla="*/ 19050 h 1847850"/>
                  <a:gd name="connsiteX1" fmla="*/ 762001 w 1247787"/>
                  <a:gd name="connsiteY1" fmla="*/ 85725 h 1847850"/>
                  <a:gd name="connsiteX2" fmla="*/ 1017507 w 1247787"/>
                  <a:gd name="connsiteY2" fmla="*/ 0 h 1847850"/>
                  <a:gd name="connsiteX3" fmla="*/ 1128713 w 1247787"/>
                  <a:gd name="connsiteY3" fmla="*/ 404813 h 1847850"/>
                  <a:gd name="connsiteX4" fmla="*/ 1136569 w 1247787"/>
                  <a:gd name="connsiteY4" fmla="*/ 738188 h 1847850"/>
                  <a:gd name="connsiteX5" fmla="*/ 1247776 w 1247787"/>
                  <a:gd name="connsiteY5" fmla="*/ 923925 h 1847850"/>
                  <a:gd name="connsiteX6" fmla="*/ 1143001 w 1247787"/>
                  <a:gd name="connsiteY6" fmla="*/ 1028700 h 1847850"/>
                  <a:gd name="connsiteX7" fmla="*/ 1028701 w 1247787"/>
                  <a:gd name="connsiteY7" fmla="*/ 1038225 h 1847850"/>
                  <a:gd name="connsiteX8" fmla="*/ 914401 w 1247787"/>
                  <a:gd name="connsiteY8" fmla="*/ 204787 h 1847850"/>
                  <a:gd name="connsiteX9" fmla="*/ 1009651 w 1247787"/>
                  <a:gd name="connsiteY9" fmla="*/ 1119188 h 1847850"/>
                  <a:gd name="connsiteX10" fmla="*/ 890588 w 1247787"/>
                  <a:gd name="connsiteY10" fmla="*/ 1528763 h 1847850"/>
                  <a:gd name="connsiteX11" fmla="*/ 1066801 w 1247787"/>
                  <a:gd name="connsiteY11" fmla="*/ 1819275 h 1847850"/>
                  <a:gd name="connsiteX12" fmla="*/ 661989 w 1247787"/>
                  <a:gd name="connsiteY12" fmla="*/ 1828801 h 1847850"/>
                  <a:gd name="connsiteX13" fmla="*/ 657226 w 1247787"/>
                  <a:gd name="connsiteY13" fmla="*/ 1219200 h 1847850"/>
                  <a:gd name="connsiteX14" fmla="*/ 576263 w 1247787"/>
                  <a:gd name="connsiteY14" fmla="*/ 1838325 h 1847850"/>
                  <a:gd name="connsiteX15" fmla="*/ 238127 w 1247787"/>
                  <a:gd name="connsiteY15" fmla="*/ 1847850 h 1847850"/>
                  <a:gd name="connsiteX16" fmla="*/ 133351 w 1247787"/>
                  <a:gd name="connsiteY16" fmla="*/ 1709738 h 1847850"/>
                  <a:gd name="connsiteX17" fmla="*/ 347662 w 1247787"/>
                  <a:gd name="connsiteY17" fmla="*/ 1504950 h 1847850"/>
                  <a:gd name="connsiteX18" fmla="*/ 223838 w 1247787"/>
                  <a:gd name="connsiteY18" fmla="*/ 1085850 h 1847850"/>
                  <a:gd name="connsiteX19" fmla="*/ 328613 w 1247787"/>
                  <a:gd name="connsiteY19" fmla="*/ 185738 h 1847850"/>
                  <a:gd name="connsiteX20" fmla="*/ 209551 w 1247787"/>
                  <a:gd name="connsiteY20" fmla="*/ 976313 h 1847850"/>
                  <a:gd name="connsiteX21" fmla="*/ 142877 w 1247787"/>
                  <a:gd name="connsiteY21" fmla="*/ 986208 h 1847850"/>
                  <a:gd name="connsiteX22" fmla="*/ 47626 w 1247787"/>
                  <a:gd name="connsiteY22" fmla="*/ 962025 h 1847850"/>
                  <a:gd name="connsiteX23" fmla="*/ 0 w 1247787"/>
                  <a:gd name="connsiteY23" fmla="*/ 776288 h 1847850"/>
                  <a:gd name="connsiteX24" fmla="*/ 71439 w 1247787"/>
                  <a:gd name="connsiteY24" fmla="*/ 681037 h 1847850"/>
                  <a:gd name="connsiteX25" fmla="*/ 95251 w 1247787"/>
                  <a:gd name="connsiteY25" fmla="*/ 595313 h 1847850"/>
                  <a:gd name="connsiteX26" fmla="*/ 123826 w 1247787"/>
                  <a:gd name="connsiteY26" fmla="*/ 300038 h 1847850"/>
                  <a:gd name="connsiteX27" fmla="*/ 242888 w 1247787"/>
                  <a:gd name="connsiteY27" fmla="*/ 19050 h 1847850"/>
                  <a:gd name="connsiteX0" fmla="*/ 242888 w 1247787"/>
                  <a:gd name="connsiteY0" fmla="*/ 19050 h 1847850"/>
                  <a:gd name="connsiteX1" fmla="*/ 762001 w 1247787"/>
                  <a:gd name="connsiteY1" fmla="*/ 85725 h 1847850"/>
                  <a:gd name="connsiteX2" fmla="*/ 1017507 w 1247787"/>
                  <a:gd name="connsiteY2" fmla="*/ 0 h 1847850"/>
                  <a:gd name="connsiteX3" fmla="*/ 1128713 w 1247787"/>
                  <a:gd name="connsiteY3" fmla="*/ 404813 h 1847850"/>
                  <a:gd name="connsiteX4" fmla="*/ 1136569 w 1247787"/>
                  <a:gd name="connsiteY4" fmla="*/ 738188 h 1847850"/>
                  <a:gd name="connsiteX5" fmla="*/ 1247776 w 1247787"/>
                  <a:gd name="connsiteY5" fmla="*/ 923925 h 1847850"/>
                  <a:gd name="connsiteX6" fmla="*/ 1143001 w 1247787"/>
                  <a:gd name="connsiteY6" fmla="*/ 1028700 h 1847850"/>
                  <a:gd name="connsiteX7" fmla="*/ 1028701 w 1247787"/>
                  <a:gd name="connsiteY7" fmla="*/ 1038225 h 1847850"/>
                  <a:gd name="connsiteX8" fmla="*/ 914401 w 1247787"/>
                  <a:gd name="connsiteY8" fmla="*/ 204787 h 1847850"/>
                  <a:gd name="connsiteX9" fmla="*/ 1009651 w 1247787"/>
                  <a:gd name="connsiteY9" fmla="*/ 1119188 h 1847850"/>
                  <a:gd name="connsiteX10" fmla="*/ 890588 w 1247787"/>
                  <a:gd name="connsiteY10" fmla="*/ 1528763 h 1847850"/>
                  <a:gd name="connsiteX11" fmla="*/ 1066801 w 1247787"/>
                  <a:gd name="connsiteY11" fmla="*/ 1819275 h 1847850"/>
                  <a:gd name="connsiteX12" fmla="*/ 661989 w 1247787"/>
                  <a:gd name="connsiteY12" fmla="*/ 1828801 h 1847850"/>
                  <a:gd name="connsiteX13" fmla="*/ 657226 w 1247787"/>
                  <a:gd name="connsiteY13" fmla="*/ 1219200 h 1847850"/>
                  <a:gd name="connsiteX14" fmla="*/ 576263 w 1247787"/>
                  <a:gd name="connsiteY14" fmla="*/ 1838325 h 1847850"/>
                  <a:gd name="connsiteX15" fmla="*/ 238127 w 1247787"/>
                  <a:gd name="connsiteY15" fmla="*/ 1847850 h 1847850"/>
                  <a:gd name="connsiteX16" fmla="*/ 133351 w 1247787"/>
                  <a:gd name="connsiteY16" fmla="*/ 1709738 h 1847850"/>
                  <a:gd name="connsiteX17" fmla="*/ 347662 w 1247787"/>
                  <a:gd name="connsiteY17" fmla="*/ 1504950 h 1847850"/>
                  <a:gd name="connsiteX18" fmla="*/ 223838 w 1247787"/>
                  <a:gd name="connsiteY18" fmla="*/ 1085850 h 1847850"/>
                  <a:gd name="connsiteX19" fmla="*/ 328613 w 1247787"/>
                  <a:gd name="connsiteY19" fmla="*/ 185738 h 1847850"/>
                  <a:gd name="connsiteX20" fmla="*/ 209551 w 1247787"/>
                  <a:gd name="connsiteY20" fmla="*/ 976313 h 1847850"/>
                  <a:gd name="connsiteX21" fmla="*/ 142877 w 1247787"/>
                  <a:gd name="connsiteY21" fmla="*/ 986208 h 1847850"/>
                  <a:gd name="connsiteX22" fmla="*/ 47626 w 1247787"/>
                  <a:gd name="connsiteY22" fmla="*/ 962025 h 1847850"/>
                  <a:gd name="connsiteX23" fmla="*/ 0 w 1247787"/>
                  <a:gd name="connsiteY23" fmla="*/ 776288 h 1847850"/>
                  <a:gd name="connsiteX24" fmla="*/ 71439 w 1247787"/>
                  <a:gd name="connsiteY24" fmla="*/ 681037 h 1847850"/>
                  <a:gd name="connsiteX25" fmla="*/ 95251 w 1247787"/>
                  <a:gd name="connsiteY25" fmla="*/ 595313 h 1847850"/>
                  <a:gd name="connsiteX26" fmla="*/ 123826 w 1247787"/>
                  <a:gd name="connsiteY26" fmla="*/ 300038 h 1847850"/>
                  <a:gd name="connsiteX27" fmla="*/ 242888 w 1247787"/>
                  <a:gd name="connsiteY27" fmla="*/ 19050 h 1847850"/>
                  <a:gd name="connsiteX0" fmla="*/ 242888 w 1247787"/>
                  <a:gd name="connsiteY0" fmla="*/ 19050 h 1847850"/>
                  <a:gd name="connsiteX1" fmla="*/ 762001 w 1247787"/>
                  <a:gd name="connsiteY1" fmla="*/ 85725 h 1847850"/>
                  <a:gd name="connsiteX2" fmla="*/ 1017507 w 1247787"/>
                  <a:gd name="connsiteY2" fmla="*/ 0 h 1847850"/>
                  <a:gd name="connsiteX3" fmla="*/ 1128713 w 1247787"/>
                  <a:gd name="connsiteY3" fmla="*/ 404813 h 1847850"/>
                  <a:gd name="connsiteX4" fmla="*/ 1136569 w 1247787"/>
                  <a:gd name="connsiteY4" fmla="*/ 738188 h 1847850"/>
                  <a:gd name="connsiteX5" fmla="*/ 1247776 w 1247787"/>
                  <a:gd name="connsiteY5" fmla="*/ 923925 h 1847850"/>
                  <a:gd name="connsiteX6" fmla="*/ 1143001 w 1247787"/>
                  <a:gd name="connsiteY6" fmla="*/ 1028700 h 1847850"/>
                  <a:gd name="connsiteX7" fmla="*/ 1028701 w 1247787"/>
                  <a:gd name="connsiteY7" fmla="*/ 1038225 h 1847850"/>
                  <a:gd name="connsiteX8" fmla="*/ 914401 w 1247787"/>
                  <a:gd name="connsiteY8" fmla="*/ 204787 h 1847850"/>
                  <a:gd name="connsiteX9" fmla="*/ 1009651 w 1247787"/>
                  <a:gd name="connsiteY9" fmla="*/ 1119188 h 1847850"/>
                  <a:gd name="connsiteX10" fmla="*/ 890588 w 1247787"/>
                  <a:gd name="connsiteY10" fmla="*/ 1528763 h 1847850"/>
                  <a:gd name="connsiteX11" fmla="*/ 1066801 w 1247787"/>
                  <a:gd name="connsiteY11" fmla="*/ 1819275 h 1847850"/>
                  <a:gd name="connsiteX12" fmla="*/ 661989 w 1247787"/>
                  <a:gd name="connsiteY12" fmla="*/ 1828801 h 1847850"/>
                  <a:gd name="connsiteX13" fmla="*/ 657226 w 1247787"/>
                  <a:gd name="connsiteY13" fmla="*/ 1219200 h 1847850"/>
                  <a:gd name="connsiteX14" fmla="*/ 576263 w 1247787"/>
                  <a:gd name="connsiteY14" fmla="*/ 1838325 h 1847850"/>
                  <a:gd name="connsiteX15" fmla="*/ 238127 w 1247787"/>
                  <a:gd name="connsiteY15" fmla="*/ 1847850 h 1847850"/>
                  <a:gd name="connsiteX16" fmla="*/ 133351 w 1247787"/>
                  <a:gd name="connsiteY16" fmla="*/ 1709738 h 1847850"/>
                  <a:gd name="connsiteX17" fmla="*/ 347662 w 1247787"/>
                  <a:gd name="connsiteY17" fmla="*/ 1504950 h 1847850"/>
                  <a:gd name="connsiteX18" fmla="*/ 223838 w 1247787"/>
                  <a:gd name="connsiteY18" fmla="*/ 1085850 h 1847850"/>
                  <a:gd name="connsiteX19" fmla="*/ 328613 w 1247787"/>
                  <a:gd name="connsiteY19" fmla="*/ 185738 h 1847850"/>
                  <a:gd name="connsiteX20" fmla="*/ 209551 w 1247787"/>
                  <a:gd name="connsiteY20" fmla="*/ 976313 h 1847850"/>
                  <a:gd name="connsiteX21" fmla="*/ 142877 w 1247787"/>
                  <a:gd name="connsiteY21" fmla="*/ 986208 h 1847850"/>
                  <a:gd name="connsiteX22" fmla="*/ 47626 w 1247787"/>
                  <a:gd name="connsiteY22" fmla="*/ 962025 h 1847850"/>
                  <a:gd name="connsiteX23" fmla="*/ 0 w 1247787"/>
                  <a:gd name="connsiteY23" fmla="*/ 776288 h 1847850"/>
                  <a:gd name="connsiteX24" fmla="*/ 71439 w 1247787"/>
                  <a:gd name="connsiteY24" fmla="*/ 681037 h 1847850"/>
                  <a:gd name="connsiteX25" fmla="*/ 95251 w 1247787"/>
                  <a:gd name="connsiteY25" fmla="*/ 595313 h 1847850"/>
                  <a:gd name="connsiteX26" fmla="*/ 123826 w 1247787"/>
                  <a:gd name="connsiteY26" fmla="*/ 300038 h 1847850"/>
                  <a:gd name="connsiteX27" fmla="*/ 242888 w 1247787"/>
                  <a:gd name="connsiteY27" fmla="*/ 19050 h 1847850"/>
                  <a:gd name="connsiteX0" fmla="*/ 237998 w 1247787"/>
                  <a:gd name="connsiteY0" fmla="*/ 0 h 1885033"/>
                  <a:gd name="connsiteX1" fmla="*/ 762001 w 1247787"/>
                  <a:gd name="connsiteY1" fmla="*/ 122908 h 1885033"/>
                  <a:gd name="connsiteX2" fmla="*/ 1017507 w 1247787"/>
                  <a:gd name="connsiteY2" fmla="*/ 37183 h 1885033"/>
                  <a:gd name="connsiteX3" fmla="*/ 1128713 w 1247787"/>
                  <a:gd name="connsiteY3" fmla="*/ 441996 h 1885033"/>
                  <a:gd name="connsiteX4" fmla="*/ 1136569 w 1247787"/>
                  <a:gd name="connsiteY4" fmla="*/ 775371 h 1885033"/>
                  <a:gd name="connsiteX5" fmla="*/ 1247776 w 1247787"/>
                  <a:gd name="connsiteY5" fmla="*/ 961108 h 1885033"/>
                  <a:gd name="connsiteX6" fmla="*/ 1143001 w 1247787"/>
                  <a:gd name="connsiteY6" fmla="*/ 1065883 h 1885033"/>
                  <a:gd name="connsiteX7" fmla="*/ 1028701 w 1247787"/>
                  <a:gd name="connsiteY7" fmla="*/ 1075408 h 1885033"/>
                  <a:gd name="connsiteX8" fmla="*/ 914401 w 1247787"/>
                  <a:gd name="connsiteY8" fmla="*/ 241970 h 1885033"/>
                  <a:gd name="connsiteX9" fmla="*/ 1009651 w 1247787"/>
                  <a:gd name="connsiteY9" fmla="*/ 1156371 h 1885033"/>
                  <a:gd name="connsiteX10" fmla="*/ 890588 w 1247787"/>
                  <a:gd name="connsiteY10" fmla="*/ 1565946 h 1885033"/>
                  <a:gd name="connsiteX11" fmla="*/ 1066801 w 1247787"/>
                  <a:gd name="connsiteY11" fmla="*/ 1856458 h 1885033"/>
                  <a:gd name="connsiteX12" fmla="*/ 661989 w 1247787"/>
                  <a:gd name="connsiteY12" fmla="*/ 1865984 h 1885033"/>
                  <a:gd name="connsiteX13" fmla="*/ 657226 w 1247787"/>
                  <a:gd name="connsiteY13" fmla="*/ 1256383 h 1885033"/>
                  <a:gd name="connsiteX14" fmla="*/ 576263 w 1247787"/>
                  <a:gd name="connsiteY14" fmla="*/ 1875508 h 1885033"/>
                  <a:gd name="connsiteX15" fmla="*/ 238127 w 1247787"/>
                  <a:gd name="connsiteY15" fmla="*/ 1885033 h 1885033"/>
                  <a:gd name="connsiteX16" fmla="*/ 133351 w 1247787"/>
                  <a:gd name="connsiteY16" fmla="*/ 1746921 h 1885033"/>
                  <a:gd name="connsiteX17" fmla="*/ 347662 w 1247787"/>
                  <a:gd name="connsiteY17" fmla="*/ 1542133 h 1885033"/>
                  <a:gd name="connsiteX18" fmla="*/ 223838 w 1247787"/>
                  <a:gd name="connsiteY18" fmla="*/ 1123033 h 1885033"/>
                  <a:gd name="connsiteX19" fmla="*/ 328613 w 1247787"/>
                  <a:gd name="connsiteY19" fmla="*/ 222921 h 1885033"/>
                  <a:gd name="connsiteX20" fmla="*/ 209551 w 1247787"/>
                  <a:gd name="connsiteY20" fmla="*/ 1013496 h 1885033"/>
                  <a:gd name="connsiteX21" fmla="*/ 142877 w 1247787"/>
                  <a:gd name="connsiteY21" fmla="*/ 1023391 h 1885033"/>
                  <a:gd name="connsiteX22" fmla="*/ 47626 w 1247787"/>
                  <a:gd name="connsiteY22" fmla="*/ 999208 h 1885033"/>
                  <a:gd name="connsiteX23" fmla="*/ 0 w 1247787"/>
                  <a:gd name="connsiteY23" fmla="*/ 813471 h 1885033"/>
                  <a:gd name="connsiteX24" fmla="*/ 71439 w 1247787"/>
                  <a:gd name="connsiteY24" fmla="*/ 718220 h 1885033"/>
                  <a:gd name="connsiteX25" fmla="*/ 95251 w 1247787"/>
                  <a:gd name="connsiteY25" fmla="*/ 632496 h 1885033"/>
                  <a:gd name="connsiteX26" fmla="*/ 123826 w 1247787"/>
                  <a:gd name="connsiteY26" fmla="*/ 337221 h 1885033"/>
                  <a:gd name="connsiteX27" fmla="*/ 237998 w 1247787"/>
                  <a:gd name="connsiteY27" fmla="*/ 0 h 1885033"/>
                  <a:gd name="connsiteX0" fmla="*/ 237998 w 1247787"/>
                  <a:gd name="connsiteY0" fmla="*/ 28830 h 1913863"/>
                  <a:gd name="connsiteX1" fmla="*/ 762001 w 1247787"/>
                  <a:gd name="connsiteY1" fmla="*/ 15173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7998 w 1247787"/>
                  <a:gd name="connsiteY0" fmla="*/ 28830 h 1913863"/>
                  <a:gd name="connsiteX1" fmla="*/ 762001 w 1247787"/>
                  <a:gd name="connsiteY1" fmla="*/ 15173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7998 w 1247787"/>
                  <a:gd name="connsiteY0" fmla="*/ 28830 h 1913863"/>
                  <a:gd name="connsiteX1" fmla="*/ 762001 w 1247787"/>
                  <a:gd name="connsiteY1" fmla="*/ 13706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7998 w 1247787"/>
                  <a:gd name="connsiteY0" fmla="*/ 28830 h 1913863"/>
                  <a:gd name="connsiteX1" fmla="*/ 766891 w 1247787"/>
                  <a:gd name="connsiteY1" fmla="*/ 127289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7998 w 1247787"/>
                  <a:gd name="connsiteY0" fmla="*/ 28830 h 1913863"/>
                  <a:gd name="connsiteX1" fmla="*/ 766891 w 1247787"/>
                  <a:gd name="connsiteY1" fmla="*/ 127289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7998 w 1247787"/>
                  <a:gd name="connsiteY0" fmla="*/ 28830 h 1913863"/>
                  <a:gd name="connsiteX1" fmla="*/ 766891 w 1247787"/>
                  <a:gd name="connsiteY1" fmla="*/ 127289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7998 w 1247787"/>
                  <a:gd name="connsiteY0" fmla="*/ 28830 h 1913863"/>
                  <a:gd name="connsiteX1" fmla="*/ 766891 w 1247787"/>
                  <a:gd name="connsiteY1" fmla="*/ 127289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7998 w 1247787"/>
                  <a:gd name="connsiteY0" fmla="*/ 28830 h 1913863"/>
                  <a:gd name="connsiteX1" fmla="*/ 766891 w 1247787"/>
                  <a:gd name="connsiteY1" fmla="*/ 134623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7998 w 1247787"/>
                  <a:gd name="connsiteY0" fmla="*/ 28830 h 1913863"/>
                  <a:gd name="connsiteX1" fmla="*/ 766891 w 1247787"/>
                  <a:gd name="connsiteY1" fmla="*/ 12728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0664 w 1247787"/>
                  <a:gd name="connsiteY0" fmla="*/ 11715 h 1913863"/>
                  <a:gd name="connsiteX1" fmla="*/ 766891 w 1247787"/>
                  <a:gd name="connsiteY1" fmla="*/ 12728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0664 w 1247787"/>
                  <a:gd name="connsiteY27" fmla="*/ 11715 h 1913863"/>
                  <a:gd name="connsiteX0" fmla="*/ 230664 w 1247787"/>
                  <a:gd name="connsiteY0" fmla="*/ 11715 h 1913863"/>
                  <a:gd name="connsiteX1" fmla="*/ 766891 w 1247787"/>
                  <a:gd name="connsiteY1" fmla="*/ 12728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0664 w 1247787"/>
                  <a:gd name="connsiteY27" fmla="*/ 11715 h 1913863"/>
                  <a:gd name="connsiteX0" fmla="*/ 230664 w 1247787"/>
                  <a:gd name="connsiteY0" fmla="*/ 11715 h 1913863"/>
                  <a:gd name="connsiteX1" fmla="*/ 766891 w 1247787"/>
                  <a:gd name="connsiteY1" fmla="*/ 12728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47626 w 1247787"/>
                  <a:gd name="connsiteY21" fmla="*/ 1028038 h 1913863"/>
                  <a:gd name="connsiteX22" fmla="*/ 0 w 1247787"/>
                  <a:gd name="connsiteY22" fmla="*/ 842301 h 1913863"/>
                  <a:gd name="connsiteX23" fmla="*/ 71439 w 1247787"/>
                  <a:gd name="connsiteY23" fmla="*/ 747050 h 1913863"/>
                  <a:gd name="connsiteX24" fmla="*/ 95251 w 1247787"/>
                  <a:gd name="connsiteY24" fmla="*/ 661326 h 1913863"/>
                  <a:gd name="connsiteX25" fmla="*/ 123826 w 1247787"/>
                  <a:gd name="connsiteY25" fmla="*/ 366051 h 1913863"/>
                  <a:gd name="connsiteX26" fmla="*/ 230664 w 1247787"/>
                  <a:gd name="connsiteY26" fmla="*/ 11715 h 1913863"/>
                  <a:gd name="connsiteX0" fmla="*/ 230664 w 1247787"/>
                  <a:gd name="connsiteY0" fmla="*/ 11715 h 1913863"/>
                  <a:gd name="connsiteX1" fmla="*/ 766891 w 1247787"/>
                  <a:gd name="connsiteY1" fmla="*/ 12728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47626 w 1247787"/>
                  <a:gd name="connsiteY21" fmla="*/ 1028038 h 1913863"/>
                  <a:gd name="connsiteX22" fmla="*/ 0 w 1247787"/>
                  <a:gd name="connsiteY22" fmla="*/ 842301 h 1913863"/>
                  <a:gd name="connsiteX23" fmla="*/ 71439 w 1247787"/>
                  <a:gd name="connsiteY23" fmla="*/ 747050 h 1913863"/>
                  <a:gd name="connsiteX24" fmla="*/ 95251 w 1247787"/>
                  <a:gd name="connsiteY24" fmla="*/ 661326 h 1913863"/>
                  <a:gd name="connsiteX25" fmla="*/ 123826 w 1247787"/>
                  <a:gd name="connsiteY25" fmla="*/ 366051 h 1913863"/>
                  <a:gd name="connsiteX26" fmla="*/ 230664 w 1247787"/>
                  <a:gd name="connsiteY26" fmla="*/ 11715 h 1913863"/>
                  <a:gd name="connsiteX0" fmla="*/ 230664 w 1247787"/>
                  <a:gd name="connsiteY0" fmla="*/ 11715 h 1913863"/>
                  <a:gd name="connsiteX1" fmla="*/ 766891 w 1247787"/>
                  <a:gd name="connsiteY1" fmla="*/ 12728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10413 w 1247787"/>
                  <a:gd name="connsiteY7" fmla="*/ 1042059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47626 w 1247787"/>
                  <a:gd name="connsiteY21" fmla="*/ 1028038 h 1913863"/>
                  <a:gd name="connsiteX22" fmla="*/ 0 w 1247787"/>
                  <a:gd name="connsiteY22" fmla="*/ 842301 h 1913863"/>
                  <a:gd name="connsiteX23" fmla="*/ 71439 w 1247787"/>
                  <a:gd name="connsiteY23" fmla="*/ 747050 h 1913863"/>
                  <a:gd name="connsiteX24" fmla="*/ 95251 w 1247787"/>
                  <a:gd name="connsiteY24" fmla="*/ 661326 h 1913863"/>
                  <a:gd name="connsiteX25" fmla="*/ 123826 w 1247787"/>
                  <a:gd name="connsiteY25" fmla="*/ 366051 h 1913863"/>
                  <a:gd name="connsiteX26" fmla="*/ 230664 w 1247787"/>
                  <a:gd name="connsiteY26" fmla="*/ 11715 h 1913863"/>
                  <a:gd name="connsiteX0" fmla="*/ 230664 w 1247787"/>
                  <a:gd name="connsiteY0" fmla="*/ 11715 h 1913863"/>
                  <a:gd name="connsiteX1" fmla="*/ 766891 w 1247787"/>
                  <a:gd name="connsiteY1" fmla="*/ 12728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10413 w 1247787"/>
                  <a:gd name="connsiteY7" fmla="*/ 1042059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47626 w 1247787"/>
                  <a:gd name="connsiteY21" fmla="*/ 1028038 h 1913863"/>
                  <a:gd name="connsiteX22" fmla="*/ 0 w 1247787"/>
                  <a:gd name="connsiteY22" fmla="*/ 842301 h 1913863"/>
                  <a:gd name="connsiteX23" fmla="*/ 71439 w 1247787"/>
                  <a:gd name="connsiteY23" fmla="*/ 747050 h 1913863"/>
                  <a:gd name="connsiteX24" fmla="*/ 95251 w 1247787"/>
                  <a:gd name="connsiteY24" fmla="*/ 661326 h 1913863"/>
                  <a:gd name="connsiteX25" fmla="*/ 123826 w 1247787"/>
                  <a:gd name="connsiteY25" fmla="*/ 366051 h 1913863"/>
                  <a:gd name="connsiteX26" fmla="*/ 230664 w 1247787"/>
                  <a:gd name="connsiteY26" fmla="*/ 11715 h 1913863"/>
                  <a:gd name="connsiteX0" fmla="*/ 230664 w 1247787"/>
                  <a:gd name="connsiteY0" fmla="*/ 11715 h 1913863"/>
                  <a:gd name="connsiteX1" fmla="*/ 766891 w 1247787"/>
                  <a:gd name="connsiteY1" fmla="*/ 12728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10413 w 1247787"/>
                  <a:gd name="connsiteY7" fmla="*/ 1042059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47626 w 1247787"/>
                  <a:gd name="connsiteY21" fmla="*/ 1028038 h 1913863"/>
                  <a:gd name="connsiteX22" fmla="*/ 0 w 1247787"/>
                  <a:gd name="connsiteY22" fmla="*/ 842301 h 1913863"/>
                  <a:gd name="connsiteX23" fmla="*/ 74258 w 1247787"/>
                  <a:gd name="connsiteY23" fmla="*/ 832385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0664 w 1247787"/>
                  <a:gd name="connsiteY27" fmla="*/ 11715 h 1913863"/>
                  <a:gd name="connsiteX0" fmla="*/ 223911 w 1241034"/>
                  <a:gd name="connsiteY0" fmla="*/ 11715 h 1913863"/>
                  <a:gd name="connsiteX1" fmla="*/ 760138 w 1241034"/>
                  <a:gd name="connsiteY1" fmla="*/ 127288 h 1913863"/>
                  <a:gd name="connsiteX2" fmla="*/ 1022978 w 1241034"/>
                  <a:gd name="connsiteY2" fmla="*/ 0 h 1913863"/>
                  <a:gd name="connsiteX3" fmla="*/ 1121960 w 1241034"/>
                  <a:gd name="connsiteY3" fmla="*/ 470826 h 1913863"/>
                  <a:gd name="connsiteX4" fmla="*/ 1129816 w 1241034"/>
                  <a:gd name="connsiteY4" fmla="*/ 804201 h 1913863"/>
                  <a:gd name="connsiteX5" fmla="*/ 1241023 w 1241034"/>
                  <a:gd name="connsiteY5" fmla="*/ 989938 h 1913863"/>
                  <a:gd name="connsiteX6" fmla="*/ 1136248 w 1241034"/>
                  <a:gd name="connsiteY6" fmla="*/ 1094713 h 1913863"/>
                  <a:gd name="connsiteX7" fmla="*/ 1003660 w 1241034"/>
                  <a:gd name="connsiteY7" fmla="*/ 1042059 h 1913863"/>
                  <a:gd name="connsiteX8" fmla="*/ 907648 w 1241034"/>
                  <a:gd name="connsiteY8" fmla="*/ 270800 h 1913863"/>
                  <a:gd name="connsiteX9" fmla="*/ 1002898 w 1241034"/>
                  <a:gd name="connsiteY9" fmla="*/ 1185201 h 1913863"/>
                  <a:gd name="connsiteX10" fmla="*/ 883835 w 1241034"/>
                  <a:gd name="connsiteY10" fmla="*/ 1594776 h 1913863"/>
                  <a:gd name="connsiteX11" fmla="*/ 1060048 w 1241034"/>
                  <a:gd name="connsiteY11" fmla="*/ 1885288 h 1913863"/>
                  <a:gd name="connsiteX12" fmla="*/ 655236 w 1241034"/>
                  <a:gd name="connsiteY12" fmla="*/ 1894814 h 1913863"/>
                  <a:gd name="connsiteX13" fmla="*/ 650473 w 1241034"/>
                  <a:gd name="connsiteY13" fmla="*/ 1285213 h 1913863"/>
                  <a:gd name="connsiteX14" fmla="*/ 569510 w 1241034"/>
                  <a:gd name="connsiteY14" fmla="*/ 1904338 h 1913863"/>
                  <a:gd name="connsiteX15" fmla="*/ 231374 w 1241034"/>
                  <a:gd name="connsiteY15" fmla="*/ 1913863 h 1913863"/>
                  <a:gd name="connsiteX16" fmla="*/ 126598 w 1241034"/>
                  <a:gd name="connsiteY16" fmla="*/ 1775751 h 1913863"/>
                  <a:gd name="connsiteX17" fmla="*/ 340909 w 1241034"/>
                  <a:gd name="connsiteY17" fmla="*/ 1570963 h 1913863"/>
                  <a:gd name="connsiteX18" fmla="*/ 217085 w 1241034"/>
                  <a:gd name="connsiteY18" fmla="*/ 1151863 h 1913863"/>
                  <a:gd name="connsiteX19" fmla="*/ 321860 w 1241034"/>
                  <a:gd name="connsiteY19" fmla="*/ 251751 h 1913863"/>
                  <a:gd name="connsiteX20" fmla="*/ 202798 w 1241034"/>
                  <a:gd name="connsiteY20" fmla="*/ 1042326 h 1913863"/>
                  <a:gd name="connsiteX21" fmla="*/ 40873 w 1241034"/>
                  <a:gd name="connsiteY21" fmla="*/ 1028038 h 1913863"/>
                  <a:gd name="connsiteX22" fmla="*/ 562 w 1241034"/>
                  <a:gd name="connsiteY22" fmla="*/ 922768 h 1913863"/>
                  <a:gd name="connsiteX23" fmla="*/ 67505 w 1241034"/>
                  <a:gd name="connsiteY23" fmla="*/ 832385 h 1913863"/>
                  <a:gd name="connsiteX24" fmla="*/ 64686 w 1241034"/>
                  <a:gd name="connsiteY24" fmla="*/ 747050 h 1913863"/>
                  <a:gd name="connsiteX25" fmla="*/ 88498 w 1241034"/>
                  <a:gd name="connsiteY25" fmla="*/ 661326 h 1913863"/>
                  <a:gd name="connsiteX26" fmla="*/ 117073 w 1241034"/>
                  <a:gd name="connsiteY26" fmla="*/ 366051 h 1913863"/>
                  <a:gd name="connsiteX27" fmla="*/ 223911 w 1241034"/>
                  <a:gd name="connsiteY27" fmla="*/ 11715 h 1913863"/>
                  <a:gd name="connsiteX0" fmla="*/ 223911 w 1241034"/>
                  <a:gd name="connsiteY0" fmla="*/ 11715 h 1913863"/>
                  <a:gd name="connsiteX1" fmla="*/ 760138 w 1241034"/>
                  <a:gd name="connsiteY1" fmla="*/ 127288 h 1913863"/>
                  <a:gd name="connsiteX2" fmla="*/ 1022978 w 1241034"/>
                  <a:gd name="connsiteY2" fmla="*/ 0 h 1913863"/>
                  <a:gd name="connsiteX3" fmla="*/ 1121960 w 1241034"/>
                  <a:gd name="connsiteY3" fmla="*/ 470826 h 1913863"/>
                  <a:gd name="connsiteX4" fmla="*/ 1129816 w 1241034"/>
                  <a:gd name="connsiteY4" fmla="*/ 804201 h 1913863"/>
                  <a:gd name="connsiteX5" fmla="*/ 1241023 w 1241034"/>
                  <a:gd name="connsiteY5" fmla="*/ 989938 h 1913863"/>
                  <a:gd name="connsiteX6" fmla="*/ 1136248 w 1241034"/>
                  <a:gd name="connsiteY6" fmla="*/ 1094713 h 1913863"/>
                  <a:gd name="connsiteX7" fmla="*/ 1003660 w 1241034"/>
                  <a:gd name="connsiteY7" fmla="*/ 1042059 h 1913863"/>
                  <a:gd name="connsiteX8" fmla="*/ 907648 w 1241034"/>
                  <a:gd name="connsiteY8" fmla="*/ 270800 h 1913863"/>
                  <a:gd name="connsiteX9" fmla="*/ 1002898 w 1241034"/>
                  <a:gd name="connsiteY9" fmla="*/ 1185201 h 1913863"/>
                  <a:gd name="connsiteX10" fmla="*/ 883835 w 1241034"/>
                  <a:gd name="connsiteY10" fmla="*/ 1594776 h 1913863"/>
                  <a:gd name="connsiteX11" fmla="*/ 1060048 w 1241034"/>
                  <a:gd name="connsiteY11" fmla="*/ 1885288 h 1913863"/>
                  <a:gd name="connsiteX12" fmla="*/ 655236 w 1241034"/>
                  <a:gd name="connsiteY12" fmla="*/ 1894814 h 1913863"/>
                  <a:gd name="connsiteX13" fmla="*/ 650473 w 1241034"/>
                  <a:gd name="connsiteY13" fmla="*/ 1285213 h 1913863"/>
                  <a:gd name="connsiteX14" fmla="*/ 569510 w 1241034"/>
                  <a:gd name="connsiteY14" fmla="*/ 1904338 h 1913863"/>
                  <a:gd name="connsiteX15" fmla="*/ 231374 w 1241034"/>
                  <a:gd name="connsiteY15" fmla="*/ 1913863 h 1913863"/>
                  <a:gd name="connsiteX16" fmla="*/ 126598 w 1241034"/>
                  <a:gd name="connsiteY16" fmla="*/ 1775751 h 1913863"/>
                  <a:gd name="connsiteX17" fmla="*/ 340909 w 1241034"/>
                  <a:gd name="connsiteY17" fmla="*/ 1570963 h 1913863"/>
                  <a:gd name="connsiteX18" fmla="*/ 217085 w 1241034"/>
                  <a:gd name="connsiteY18" fmla="*/ 1151863 h 1913863"/>
                  <a:gd name="connsiteX19" fmla="*/ 321860 w 1241034"/>
                  <a:gd name="connsiteY19" fmla="*/ 251751 h 1913863"/>
                  <a:gd name="connsiteX20" fmla="*/ 202798 w 1241034"/>
                  <a:gd name="connsiteY20" fmla="*/ 1042326 h 1913863"/>
                  <a:gd name="connsiteX21" fmla="*/ 40873 w 1241034"/>
                  <a:gd name="connsiteY21" fmla="*/ 1028038 h 1913863"/>
                  <a:gd name="connsiteX22" fmla="*/ 562 w 1241034"/>
                  <a:gd name="connsiteY22" fmla="*/ 922768 h 1913863"/>
                  <a:gd name="connsiteX23" fmla="*/ 67505 w 1241034"/>
                  <a:gd name="connsiteY23" fmla="*/ 832385 h 1913863"/>
                  <a:gd name="connsiteX24" fmla="*/ 88498 w 1241034"/>
                  <a:gd name="connsiteY24" fmla="*/ 661326 h 1913863"/>
                  <a:gd name="connsiteX25" fmla="*/ 117073 w 1241034"/>
                  <a:gd name="connsiteY25" fmla="*/ 366051 h 1913863"/>
                  <a:gd name="connsiteX26" fmla="*/ 223911 w 1241034"/>
                  <a:gd name="connsiteY26" fmla="*/ 11715 h 1913863"/>
                  <a:gd name="connsiteX0" fmla="*/ 223911 w 1241034"/>
                  <a:gd name="connsiteY0" fmla="*/ 11715 h 1913863"/>
                  <a:gd name="connsiteX1" fmla="*/ 760138 w 1241034"/>
                  <a:gd name="connsiteY1" fmla="*/ 127288 h 1913863"/>
                  <a:gd name="connsiteX2" fmla="*/ 1022978 w 1241034"/>
                  <a:gd name="connsiteY2" fmla="*/ 0 h 1913863"/>
                  <a:gd name="connsiteX3" fmla="*/ 1121960 w 1241034"/>
                  <a:gd name="connsiteY3" fmla="*/ 470826 h 1913863"/>
                  <a:gd name="connsiteX4" fmla="*/ 1129816 w 1241034"/>
                  <a:gd name="connsiteY4" fmla="*/ 804201 h 1913863"/>
                  <a:gd name="connsiteX5" fmla="*/ 1241023 w 1241034"/>
                  <a:gd name="connsiteY5" fmla="*/ 989938 h 1913863"/>
                  <a:gd name="connsiteX6" fmla="*/ 1136248 w 1241034"/>
                  <a:gd name="connsiteY6" fmla="*/ 1094713 h 1913863"/>
                  <a:gd name="connsiteX7" fmla="*/ 1003660 w 1241034"/>
                  <a:gd name="connsiteY7" fmla="*/ 1042059 h 1913863"/>
                  <a:gd name="connsiteX8" fmla="*/ 907648 w 1241034"/>
                  <a:gd name="connsiteY8" fmla="*/ 270800 h 1913863"/>
                  <a:gd name="connsiteX9" fmla="*/ 1002898 w 1241034"/>
                  <a:gd name="connsiteY9" fmla="*/ 1185201 h 1913863"/>
                  <a:gd name="connsiteX10" fmla="*/ 883835 w 1241034"/>
                  <a:gd name="connsiteY10" fmla="*/ 1594776 h 1913863"/>
                  <a:gd name="connsiteX11" fmla="*/ 1060048 w 1241034"/>
                  <a:gd name="connsiteY11" fmla="*/ 1885288 h 1913863"/>
                  <a:gd name="connsiteX12" fmla="*/ 655236 w 1241034"/>
                  <a:gd name="connsiteY12" fmla="*/ 1894814 h 1913863"/>
                  <a:gd name="connsiteX13" fmla="*/ 650473 w 1241034"/>
                  <a:gd name="connsiteY13" fmla="*/ 1285213 h 1913863"/>
                  <a:gd name="connsiteX14" fmla="*/ 569510 w 1241034"/>
                  <a:gd name="connsiteY14" fmla="*/ 1904338 h 1913863"/>
                  <a:gd name="connsiteX15" fmla="*/ 231374 w 1241034"/>
                  <a:gd name="connsiteY15" fmla="*/ 1913863 h 1913863"/>
                  <a:gd name="connsiteX16" fmla="*/ 126598 w 1241034"/>
                  <a:gd name="connsiteY16" fmla="*/ 1775751 h 1913863"/>
                  <a:gd name="connsiteX17" fmla="*/ 340909 w 1241034"/>
                  <a:gd name="connsiteY17" fmla="*/ 1570963 h 1913863"/>
                  <a:gd name="connsiteX18" fmla="*/ 217085 w 1241034"/>
                  <a:gd name="connsiteY18" fmla="*/ 1151863 h 1913863"/>
                  <a:gd name="connsiteX19" fmla="*/ 321860 w 1241034"/>
                  <a:gd name="connsiteY19" fmla="*/ 251751 h 1913863"/>
                  <a:gd name="connsiteX20" fmla="*/ 202798 w 1241034"/>
                  <a:gd name="connsiteY20" fmla="*/ 1042326 h 1913863"/>
                  <a:gd name="connsiteX21" fmla="*/ 40873 w 1241034"/>
                  <a:gd name="connsiteY21" fmla="*/ 1028038 h 1913863"/>
                  <a:gd name="connsiteX22" fmla="*/ 562 w 1241034"/>
                  <a:gd name="connsiteY22" fmla="*/ 922768 h 1913863"/>
                  <a:gd name="connsiteX23" fmla="*/ 67505 w 1241034"/>
                  <a:gd name="connsiteY23" fmla="*/ 832385 h 1913863"/>
                  <a:gd name="connsiteX24" fmla="*/ 88498 w 1241034"/>
                  <a:gd name="connsiteY24" fmla="*/ 661326 h 1913863"/>
                  <a:gd name="connsiteX25" fmla="*/ 117073 w 1241034"/>
                  <a:gd name="connsiteY25" fmla="*/ 366051 h 1913863"/>
                  <a:gd name="connsiteX26" fmla="*/ 223911 w 1241034"/>
                  <a:gd name="connsiteY26" fmla="*/ 11715 h 1913863"/>
                  <a:gd name="connsiteX0" fmla="*/ 223911 w 1241034"/>
                  <a:gd name="connsiteY0" fmla="*/ 23377 h 1913863"/>
                  <a:gd name="connsiteX1" fmla="*/ 760138 w 1241034"/>
                  <a:gd name="connsiteY1" fmla="*/ 127288 h 1913863"/>
                  <a:gd name="connsiteX2" fmla="*/ 1022978 w 1241034"/>
                  <a:gd name="connsiteY2" fmla="*/ 0 h 1913863"/>
                  <a:gd name="connsiteX3" fmla="*/ 1121960 w 1241034"/>
                  <a:gd name="connsiteY3" fmla="*/ 470826 h 1913863"/>
                  <a:gd name="connsiteX4" fmla="*/ 1129816 w 1241034"/>
                  <a:gd name="connsiteY4" fmla="*/ 804201 h 1913863"/>
                  <a:gd name="connsiteX5" fmla="*/ 1241023 w 1241034"/>
                  <a:gd name="connsiteY5" fmla="*/ 989938 h 1913863"/>
                  <a:gd name="connsiteX6" fmla="*/ 1136248 w 1241034"/>
                  <a:gd name="connsiteY6" fmla="*/ 1094713 h 1913863"/>
                  <a:gd name="connsiteX7" fmla="*/ 1003660 w 1241034"/>
                  <a:gd name="connsiteY7" fmla="*/ 1042059 h 1913863"/>
                  <a:gd name="connsiteX8" fmla="*/ 907648 w 1241034"/>
                  <a:gd name="connsiteY8" fmla="*/ 270800 h 1913863"/>
                  <a:gd name="connsiteX9" fmla="*/ 1002898 w 1241034"/>
                  <a:gd name="connsiteY9" fmla="*/ 1185201 h 1913863"/>
                  <a:gd name="connsiteX10" fmla="*/ 883835 w 1241034"/>
                  <a:gd name="connsiteY10" fmla="*/ 1594776 h 1913863"/>
                  <a:gd name="connsiteX11" fmla="*/ 1060048 w 1241034"/>
                  <a:gd name="connsiteY11" fmla="*/ 1885288 h 1913863"/>
                  <a:gd name="connsiteX12" fmla="*/ 655236 w 1241034"/>
                  <a:gd name="connsiteY12" fmla="*/ 1894814 h 1913863"/>
                  <a:gd name="connsiteX13" fmla="*/ 650473 w 1241034"/>
                  <a:gd name="connsiteY13" fmla="*/ 1285213 h 1913863"/>
                  <a:gd name="connsiteX14" fmla="*/ 569510 w 1241034"/>
                  <a:gd name="connsiteY14" fmla="*/ 1904338 h 1913863"/>
                  <a:gd name="connsiteX15" fmla="*/ 231374 w 1241034"/>
                  <a:gd name="connsiteY15" fmla="*/ 1913863 h 1913863"/>
                  <a:gd name="connsiteX16" fmla="*/ 126598 w 1241034"/>
                  <a:gd name="connsiteY16" fmla="*/ 1775751 h 1913863"/>
                  <a:gd name="connsiteX17" fmla="*/ 340909 w 1241034"/>
                  <a:gd name="connsiteY17" fmla="*/ 1570963 h 1913863"/>
                  <a:gd name="connsiteX18" fmla="*/ 217085 w 1241034"/>
                  <a:gd name="connsiteY18" fmla="*/ 1151863 h 1913863"/>
                  <a:gd name="connsiteX19" fmla="*/ 321860 w 1241034"/>
                  <a:gd name="connsiteY19" fmla="*/ 251751 h 1913863"/>
                  <a:gd name="connsiteX20" fmla="*/ 202798 w 1241034"/>
                  <a:gd name="connsiteY20" fmla="*/ 1042326 h 1913863"/>
                  <a:gd name="connsiteX21" fmla="*/ 40873 w 1241034"/>
                  <a:gd name="connsiteY21" fmla="*/ 1028038 h 1913863"/>
                  <a:gd name="connsiteX22" fmla="*/ 562 w 1241034"/>
                  <a:gd name="connsiteY22" fmla="*/ 922768 h 1913863"/>
                  <a:gd name="connsiteX23" fmla="*/ 67505 w 1241034"/>
                  <a:gd name="connsiteY23" fmla="*/ 832385 h 1913863"/>
                  <a:gd name="connsiteX24" fmla="*/ 88498 w 1241034"/>
                  <a:gd name="connsiteY24" fmla="*/ 661326 h 1913863"/>
                  <a:gd name="connsiteX25" fmla="*/ 117073 w 1241034"/>
                  <a:gd name="connsiteY25" fmla="*/ 366051 h 1913863"/>
                  <a:gd name="connsiteX26" fmla="*/ 223911 w 1241034"/>
                  <a:gd name="connsiteY26" fmla="*/ 23377 h 1913863"/>
                  <a:gd name="connsiteX0" fmla="*/ 223911 w 1241034"/>
                  <a:gd name="connsiteY0" fmla="*/ 23377 h 1913863"/>
                  <a:gd name="connsiteX1" fmla="*/ 760138 w 1241034"/>
                  <a:gd name="connsiteY1" fmla="*/ 127288 h 1913863"/>
                  <a:gd name="connsiteX2" fmla="*/ 1022978 w 1241034"/>
                  <a:gd name="connsiteY2" fmla="*/ 0 h 1913863"/>
                  <a:gd name="connsiteX3" fmla="*/ 1121960 w 1241034"/>
                  <a:gd name="connsiteY3" fmla="*/ 470826 h 1913863"/>
                  <a:gd name="connsiteX4" fmla="*/ 1129816 w 1241034"/>
                  <a:gd name="connsiteY4" fmla="*/ 804201 h 1913863"/>
                  <a:gd name="connsiteX5" fmla="*/ 1241023 w 1241034"/>
                  <a:gd name="connsiteY5" fmla="*/ 989938 h 1913863"/>
                  <a:gd name="connsiteX6" fmla="*/ 1136248 w 1241034"/>
                  <a:gd name="connsiteY6" fmla="*/ 1094713 h 1913863"/>
                  <a:gd name="connsiteX7" fmla="*/ 1003660 w 1241034"/>
                  <a:gd name="connsiteY7" fmla="*/ 1042059 h 1913863"/>
                  <a:gd name="connsiteX8" fmla="*/ 907648 w 1241034"/>
                  <a:gd name="connsiteY8" fmla="*/ 270800 h 1913863"/>
                  <a:gd name="connsiteX9" fmla="*/ 1002898 w 1241034"/>
                  <a:gd name="connsiteY9" fmla="*/ 1185201 h 1913863"/>
                  <a:gd name="connsiteX10" fmla="*/ 883835 w 1241034"/>
                  <a:gd name="connsiteY10" fmla="*/ 1594776 h 1913863"/>
                  <a:gd name="connsiteX11" fmla="*/ 1060048 w 1241034"/>
                  <a:gd name="connsiteY11" fmla="*/ 1885288 h 1913863"/>
                  <a:gd name="connsiteX12" fmla="*/ 655236 w 1241034"/>
                  <a:gd name="connsiteY12" fmla="*/ 1894814 h 1913863"/>
                  <a:gd name="connsiteX13" fmla="*/ 650473 w 1241034"/>
                  <a:gd name="connsiteY13" fmla="*/ 1285213 h 1913863"/>
                  <a:gd name="connsiteX14" fmla="*/ 569510 w 1241034"/>
                  <a:gd name="connsiteY14" fmla="*/ 1904338 h 1913863"/>
                  <a:gd name="connsiteX15" fmla="*/ 231374 w 1241034"/>
                  <a:gd name="connsiteY15" fmla="*/ 1913863 h 1913863"/>
                  <a:gd name="connsiteX16" fmla="*/ 126598 w 1241034"/>
                  <a:gd name="connsiteY16" fmla="*/ 1775751 h 1913863"/>
                  <a:gd name="connsiteX17" fmla="*/ 340909 w 1241034"/>
                  <a:gd name="connsiteY17" fmla="*/ 1570963 h 1913863"/>
                  <a:gd name="connsiteX18" fmla="*/ 217085 w 1241034"/>
                  <a:gd name="connsiteY18" fmla="*/ 1151863 h 1913863"/>
                  <a:gd name="connsiteX19" fmla="*/ 321860 w 1241034"/>
                  <a:gd name="connsiteY19" fmla="*/ 251751 h 1913863"/>
                  <a:gd name="connsiteX20" fmla="*/ 202798 w 1241034"/>
                  <a:gd name="connsiteY20" fmla="*/ 1042326 h 1913863"/>
                  <a:gd name="connsiteX21" fmla="*/ 40873 w 1241034"/>
                  <a:gd name="connsiteY21" fmla="*/ 1028038 h 1913863"/>
                  <a:gd name="connsiteX22" fmla="*/ 562 w 1241034"/>
                  <a:gd name="connsiteY22" fmla="*/ 922768 h 1913863"/>
                  <a:gd name="connsiteX23" fmla="*/ 67505 w 1241034"/>
                  <a:gd name="connsiteY23" fmla="*/ 832385 h 1913863"/>
                  <a:gd name="connsiteX24" fmla="*/ 88498 w 1241034"/>
                  <a:gd name="connsiteY24" fmla="*/ 661326 h 1913863"/>
                  <a:gd name="connsiteX25" fmla="*/ 117073 w 1241034"/>
                  <a:gd name="connsiteY25" fmla="*/ 366051 h 1913863"/>
                  <a:gd name="connsiteX26" fmla="*/ 223911 w 1241034"/>
                  <a:gd name="connsiteY26" fmla="*/ 23377 h 1913863"/>
                  <a:gd name="connsiteX0" fmla="*/ 223911 w 1241034"/>
                  <a:gd name="connsiteY0" fmla="*/ 21434 h 1911920"/>
                  <a:gd name="connsiteX1" fmla="*/ 760138 w 1241034"/>
                  <a:gd name="connsiteY1" fmla="*/ 125345 h 1911920"/>
                  <a:gd name="connsiteX2" fmla="*/ 1015203 w 1241034"/>
                  <a:gd name="connsiteY2" fmla="*/ 0 h 1911920"/>
                  <a:gd name="connsiteX3" fmla="*/ 1121960 w 1241034"/>
                  <a:gd name="connsiteY3" fmla="*/ 468883 h 1911920"/>
                  <a:gd name="connsiteX4" fmla="*/ 1129816 w 1241034"/>
                  <a:gd name="connsiteY4" fmla="*/ 802258 h 1911920"/>
                  <a:gd name="connsiteX5" fmla="*/ 1241023 w 1241034"/>
                  <a:gd name="connsiteY5" fmla="*/ 987995 h 1911920"/>
                  <a:gd name="connsiteX6" fmla="*/ 1136248 w 1241034"/>
                  <a:gd name="connsiteY6" fmla="*/ 1092770 h 1911920"/>
                  <a:gd name="connsiteX7" fmla="*/ 1003660 w 1241034"/>
                  <a:gd name="connsiteY7" fmla="*/ 1040116 h 1911920"/>
                  <a:gd name="connsiteX8" fmla="*/ 907648 w 1241034"/>
                  <a:gd name="connsiteY8" fmla="*/ 268857 h 1911920"/>
                  <a:gd name="connsiteX9" fmla="*/ 1002898 w 1241034"/>
                  <a:gd name="connsiteY9" fmla="*/ 1183258 h 1911920"/>
                  <a:gd name="connsiteX10" fmla="*/ 883835 w 1241034"/>
                  <a:gd name="connsiteY10" fmla="*/ 1592833 h 1911920"/>
                  <a:gd name="connsiteX11" fmla="*/ 1060048 w 1241034"/>
                  <a:gd name="connsiteY11" fmla="*/ 1883345 h 1911920"/>
                  <a:gd name="connsiteX12" fmla="*/ 655236 w 1241034"/>
                  <a:gd name="connsiteY12" fmla="*/ 1892871 h 1911920"/>
                  <a:gd name="connsiteX13" fmla="*/ 650473 w 1241034"/>
                  <a:gd name="connsiteY13" fmla="*/ 1283270 h 1911920"/>
                  <a:gd name="connsiteX14" fmla="*/ 569510 w 1241034"/>
                  <a:gd name="connsiteY14" fmla="*/ 1902395 h 1911920"/>
                  <a:gd name="connsiteX15" fmla="*/ 231374 w 1241034"/>
                  <a:gd name="connsiteY15" fmla="*/ 1911920 h 1911920"/>
                  <a:gd name="connsiteX16" fmla="*/ 126598 w 1241034"/>
                  <a:gd name="connsiteY16" fmla="*/ 1773808 h 1911920"/>
                  <a:gd name="connsiteX17" fmla="*/ 340909 w 1241034"/>
                  <a:gd name="connsiteY17" fmla="*/ 1569020 h 1911920"/>
                  <a:gd name="connsiteX18" fmla="*/ 217085 w 1241034"/>
                  <a:gd name="connsiteY18" fmla="*/ 1149920 h 1911920"/>
                  <a:gd name="connsiteX19" fmla="*/ 321860 w 1241034"/>
                  <a:gd name="connsiteY19" fmla="*/ 249808 h 1911920"/>
                  <a:gd name="connsiteX20" fmla="*/ 202798 w 1241034"/>
                  <a:gd name="connsiteY20" fmla="*/ 1040383 h 1911920"/>
                  <a:gd name="connsiteX21" fmla="*/ 40873 w 1241034"/>
                  <a:gd name="connsiteY21" fmla="*/ 1026095 h 1911920"/>
                  <a:gd name="connsiteX22" fmla="*/ 562 w 1241034"/>
                  <a:gd name="connsiteY22" fmla="*/ 920825 h 1911920"/>
                  <a:gd name="connsiteX23" fmla="*/ 67505 w 1241034"/>
                  <a:gd name="connsiteY23" fmla="*/ 830442 h 1911920"/>
                  <a:gd name="connsiteX24" fmla="*/ 88498 w 1241034"/>
                  <a:gd name="connsiteY24" fmla="*/ 659383 h 1911920"/>
                  <a:gd name="connsiteX25" fmla="*/ 117073 w 1241034"/>
                  <a:gd name="connsiteY25" fmla="*/ 364108 h 1911920"/>
                  <a:gd name="connsiteX26" fmla="*/ 223911 w 1241034"/>
                  <a:gd name="connsiteY26" fmla="*/ 21434 h 1911920"/>
                  <a:gd name="connsiteX0" fmla="*/ 223911 w 1241034"/>
                  <a:gd name="connsiteY0" fmla="*/ 21434 h 1911920"/>
                  <a:gd name="connsiteX1" fmla="*/ 760138 w 1241034"/>
                  <a:gd name="connsiteY1" fmla="*/ 125345 h 1911920"/>
                  <a:gd name="connsiteX2" fmla="*/ 1015203 w 1241034"/>
                  <a:gd name="connsiteY2" fmla="*/ 0 h 1911920"/>
                  <a:gd name="connsiteX3" fmla="*/ 1121960 w 1241034"/>
                  <a:gd name="connsiteY3" fmla="*/ 468883 h 1911920"/>
                  <a:gd name="connsiteX4" fmla="*/ 1129816 w 1241034"/>
                  <a:gd name="connsiteY4" fmla="*/ 802258 h 1911920"/>
                  <a:gd name="connsiteX5" fmla="*/ 1241023 w 1241034"/>
                  <a:gd name="connsiteY5" fmla="*/ 987995 h 1911920"/>
                  <a:gd name="connsiteX6" fmla="*/ 1136248 w 1241034"/>
                  <a:gd name="connsiteY6" fmla="*/ 1092770 h 1911920"/>
                  <a:gd name="connsiteX7" fmla="*/ 1003660 w 1241034"/>
                  <a:gd name="connsiteY7" fmla="*/ 1040116 h 1911920"/>
                  <a:gd name="connsiteX8" fmla="*/ 907648 w 1241034"/>
                  <a:gd name="connsiteY8" fmla="*/ 268857 h 1911920"/>
                  <a:gd name="connsiteX9" fmla="*/ 1002898 w 1241034"/>
                  <a:gd name="connsiteY9" fmla="*/ 1183258 h 1911920"/>
                  <a:gd name="connsiteX10" fmla="*/ 883835 w 1241034"/>
                  <a:gd name="connsiteY10" fmla="*/ 1592833 h 1911920"/>
                  <a:gd name="connsiteX11" fmla="*/ 1060048 w 1241034"/>
                  <a:gd name="connsiteY11" fmla="*/ 1883345 h 1911920"/>
                  <a:gd name="connsiteX12" fmla="*/ 655236 w 1241034"/>
                  <a:gd name="connsiteY12" fmla="*/ 1892871 h 1911920"/>
                  <a:gd name="connsiteX13" fmla="*/ 650473 w 1241034"/>
                  <a:gd name="connsiteY13" fmla="*/ 1283270 h 1911920"/>
                  <a:gd name="connsiteX14" fmla="*/ 569510 w 1241034"/>
                  <a:gd name="connsiteY14" fmla="*/ 1902395 h 1911920"/>
                  <a:gd name="connsiteX15" fmla="*/ 231374 w 1241034"/>
                  <a:gd name="connsiteY15" fmla="*/ 1911920 h 1911920"/>
                  <a:gd name="connsiteX16" fmla="*/ 126598 w 1241034"/>
                  <a:gd name="connsiteY16" fmla="*/ 1773808 h 1911920"/>
                  <a:gd name="connsiteX17" fmla="*/ 340909 w 1241034"/>
                  <a:gd name="connsiteY17" fmla="*/ 1569020 h 1911920"/>
                  <a:gd name="connsiteX18" fmla="*/ 217085 w 1241034"/>
                  <a:gd name="connsiteY18" fmla="*/ 1149920 h 1911920"/>
                  <a:gd name="connsiteX19" fmla="*/ 321860 w 1241034"/>
                  <a:gd name="connsiteY19" fmla="*/ 249808 h 1911920"/>
                  <a:gd name="connsiteX20" fmla="*/ 202798 w 1241034"/>
                  <a:gd name="connsiteY20" fmla="*/ 1040383 h 1911920"/>
                  <a:gd name="connsiteX21" fmla="*/ 40873 w 1241034"/>
                  <a:gd name="connsiteY21" fmla="*/ 1026095 h 1911920"/>
                  <a:gd name="connsiteX22" fmla="*/ 562 w 1241034"/>
                  <a:gd name="connsiteY22" fmla="*/ 920825 h 1911920"/>
                  <a:gd name="connsiteX23" fmla="*/ 67505 w 1241034"/>
                  <a:gd name="connsiteY23" fmla="*/ 830442 h 1911920"/>
                  <a:gd name="connsiteX24" fmla="*/ 88498 w 1241034"/>
                  <a:gd name="connsiteY24" fmla="*/ 659383 h 1911920"/>
                  <a:gd name="connsiteX25" fmla="*/ 117073 w 1241034"/>
                  <a:gd name="connsiteY25" fmla="*/ 364108 h 1911920"/>
                  <a:gd name="connsiteX26" fmla="*/ 223911 w 1241034"/>
                  <a:gd name="connsiteY26" fmla="*/ 21434 h 1911920"/>
                  <a:gd name="connsiteX0" fmla="*/ 223911 w 1241034"/>
                  <a:gd name="connsiteY0" fmla="*/ 35040 h 1911920"/>
                  <a:gd name="connsiteX1" fmla="*/ 760138 w 1241034"/>
                  <a:gd name="connsiteY1" fmla="*/ 125345 h 1911920"/>
                  <a:gd name="connsiteX2" fmla="*/ 1015203 w 1241034"/>
                  <a:gd name="connsiteY2" fmla="*/ 0 h 1911920"/>
                  <a:gd name="connsiteX3" fmla="*/ 1121960 w 1241034"/>
                  <a:gd name="connsiteY3" fmla="*/ 468883 h 1911920"/>
                  <a:gd name="connsiteX4" fmla="*/ 1129816 w 1241034"/>
                  <a:gd name="connsiteY4" fmla="*/ 802258 h 1911920"/>
                  <a:gd name="connsiteX5" fmla="*/ 1241023 w 1241034"/>
                  <a:gd name="connsiteY5" fmla="*/ 987995 h 1911920"/>
                  <a:gd name="connsiteX6" fmla="*/ 1136248 w 1241034"/>
                  <a:gd name="connsiteY6" fmla="*/ 1092770 h 1911920"/>
                  <a:gd name="connsiteX7" fmla="*/ 1003660 w 1241034"/>
                  <a:gd name="connsiteY7" fmla="*/ 1040116 h 1911920"/>
                  <a:gd name="connsiteX8" fmla="*/ 907648 w 1241034"/>
                  <a:gd name="connsiteY8" fmla="*/ 268857 h 1911920"/>
                  <a:gd name="connsiteX9" fmla="*/ 1002898 w 1241034"/>
                  <a:gd name="connsiteY9" fmla="*/ 1183258 h 1911920"/>
                  <a:gd name="connsiteX10" fmla="*/ 883835 w 1241034"/>
                  <a:gd name="connsiteY10" fmla="*/ 1592833 h 1911920"/>
                  <a:gd name="connsiteX11" fmla="*/ 1060048 w 1241034"/>
                  <a:gd name="connsiteY11" fmla="*/ 1883345 h 1911920"/>
                  <a:gd name="connsiteX12" fmla="*/ 655236 w 1241034"/>
                  <a:gd name="connsiteY12" fmla="*/ 1892871 h 1911920"/>
                  <a:gd name="connsiteX13" fmla="*/ 650473 w 1241034"/>
                  <a:gd name="connsiteY13" fmla="*/ 1283270 h 1911920"/>
                  <a:gd name="connsiteX14" fmla="*/ 569510 w 1241034"/>
                  <a:gd name="connsiteY14" fmla="*/ 1902395 h 1911920"/>
                  <a:gd name="connsiteX15" fmla="*/ 231374 w 1241034"/>
                  <a:gd name="connsiteY15" fmla="*/ 1911920 h 1911920"/>
                  <a:gd name="connsiteX16" fmla="*/ 126598 w 1241034"/>
                  <a:gd name="connsiteY16" fmla="*/ 1773808 h 1911920"/>
                  <a:gd name="connsiteX17" fmla="*/ 340909 w 1241034"/>
                  <a:gd name="connsiteY17" fmla="*/ 1569020 h 1911920"/>
                  <a:gd name="connsiteX18" fmla="*/ 217085 w 1241034"/>
                  <a:gd name="connsiteY18" fmla="*/ 1149920 h 1911920"/>
                  <a:gd name="connsiteX19" fmla="*/ 321860 w 1241034"/>
                  <a:gd name="connsiteY19" fmla="*/ 249808 h 1911920"/>
                  <a:gd name="connsiteX20" fmla="*/ 202798 w 1241034"/>
                  <a:gd name="connsiteY20" fmla="*/ 1040383 h 1911920"/>
                  <a:gd name="connsiteX21" fmla="*/ 40873 w 1241034"/>
                  <a:gd name="connsiteY21" fmla="*/ 1026095 h 1911920"/>
                  <a:gd name="connsiteX22" fmla="*/ 562 w 1241034"/>
                  <a:gd name="connsiteY22" fmla="*/ 920825 h 1911920"/>
                  <a:gd name="connsiteX23" fmla="*/ 67505 w 1241034"/>
                  <a:gd name="connsiteY23" fmla="*/ 830442 h 1911920"/>
                  <a:gd name="connsiteX24" fmla="*/ 88498 w 1241034"/>
                  <a:gd name="connsiteY24" fmla="*/ 659383 h 1911920"/>
                  <a:gd name="connsiteX25" fmla="*/ 117073 w 1241034"/>
                  <a:gd name="connsiteY25" fmla="*/ 364108 h 1911920"/>
                  <a:gd name="connsiteX26" fmla="*/ 223911 w 1241034"/>
                  <a:gd name="connsiteY26" fmla="*/ 35040 h 1911920"/>
                  <a:gd name="connsiteX0" fmla="*/ 223911 w 1241034"/>
                  <a:gd name="connsiteY0" fmla="*/ 35040 h 1911920"/>
                  <a:gd name="connsiteX1" fmla="*/ 760138 w 1241034"/>
                  <a:gd name="connsiteY1" fmla="*/ 125345 h 1911920"/>
                  <a:gd name="connsiteX2" fmla="*/ 1015203 w 1241034"/>
                  <a:gd name="connsiteY2" fmla="*/ 0 h 1911920"/>
                  <a:gd name="connsiteX3" fmla="*/ 1121960 w 1241034"/>
                  <a:gd name="connsiteY3" fmla="*/ 468883 h 1911920"/>
                  <a:gd name="connsiteX4" fmla="*/ 1129816 w 1241034"/>
                  <a:gd name="connsiteY4" fmla="*/ 802258 h 1911920"/>
                  <a:gd name="connsiteX5" fmla="*/ 1241023 w 1241034"/>
                  <a:gd name="connsiteY5" fmla="*/ 987995 h 1911920"/>
                  <a:gd name="connsiteX6" fmla="*/ 1136248 w 1241034"/>
                  <a:gd name="connsiteY6" fmla="*/ 1092770 h 1911920"/>
                  <a:gd name="connsiteX7" fmla="*/ 1003660 w 1241034"/>
                  <a:gd name="connsiteY7" fmla="*/ 1040116 h 1911920"/>
                  <a:gd name="connsiteX8" fmla="*/ 907648 w 1241034"/>
                  <a:gd name="connsiteY8" fmla="*/ 268857 h 1911920"/>
                  <a:gd name="connsiteX9" fmla="*/ 1002898 w 1241034"/>
                  <a:gd name="connsiteY9" fmla="*/ 1183258 h 1911920"/>
                  <a:gd name="connsiteX10" fmla="*/ 883835 w 1241034"/>
                  <a:gd name="connsiteY10" fmla="*/ 1592833 h 1911920"/>
                  <a:gd name="connsiteX11" fmla="*/ 1060048 w 1241034"/>
                  <a:gd name="connsiteY11" fmla="*/ 1883345 h 1911920"/>
                  <a:gd name="connsiteX12" fmla="*/ 655236 w 1241034"/>
                  <a:gd name="connsiteY12" fmla="*/ 1892871 h 1911920"/>
                  <a:gd name="connsiteX13" fmla="*/ 650473 w 1241034"/>
                  <a:gd name="connsiteY13" fmla="*/ 1283270 h 1911920"/>
                  <a:gd name="connsiteX14" fmla="*/ 569510 w 1241034"/>
                  <a:gd name="connsiteY14" fmla="*/ 1902395 h 1911920"/>
                  <a:gd name="connsiteX15" fmla="*/ 231374 w 1241034"/>
                  <a:gd name="connsiteY15" fmla="*/ 1911920 h 1911920"/>
                  <a:gd name="connsiteX16" fmla="*/ 126598 w 1241034"/>
                  <a:gd name="connsiteY16" fmla="*/ 1773808 h 1911920"/>
                  <a:gd name="connsiteX17" fmla="*/ 340909 w 1241034"/>
                  <a:gd name="connsiteY17" fmla="*/ 1569020 h 1911920"/>
                  <a:gd name="connsiteX18" fmla="*/ 217085 w 1241034"/>
                  <a:gd name="connsiteY18" fmla="*/ 1149920 h 1911920"/>
                  <a:gd name="connsiteX19" fmla="*/ 321860 w 1241034"/>
                  <a:gd name="connsiteY19" fmla="*/ 249808 h 1911920"/>
                  <a:gd name="connsiteX20" fmla="*/ 202798 w 1241034"/>
                  <a:gd name="connsiteY20" fmla="*/ 1040383 h 1911920"/>
                  <a:gd name="connsiteX21" fmla="*/ 40873 w 1241034"/>
                  <a:gd name="connsiteY21" fmla="*/ 1026095 h 1911920"/>
                  <a:gd name="connsiteX22" fmla="*/ 562 w 1241034"/>
                  <a:gd name="connsiteY22" fmla="*/ 920825 h 1911920"/>
                  <a:gd name="connsiteX23" fmla="*/ 67505 w 1241034"/>
                  <a:gd name="connsiteY23" fmla="*/ 830442 h 1911920"/>
                  <a:gd name="connsiteX24" fmla="*/ 88498 w 1241034"/>
                  <a:gd name="connsiteY24" fmla="*/ 659383 h 1911920"/>
                  <a:gd name="connsiteX25" fmla="*/ 117073 w 1241034"/>
                  <a:gd name="connsiteY25" fmla="*/ 364108 h 1911920"/>
                  <a:gd name="connsiteX26" fmla="*/ 223911 w 1241034"/>
                  <a:gd name="connsiteY26" fmla="*/ 35040 h 1911920"/>
                  <a:gd name="connsiteX0" fmla="*/ 223911 w 1241034"/>
                  <a:gd name="connsiteY0" fmla="*/ 35040 h 1911920"/>
                  <a:gd name="connsiteX1" fmla="*/ 760138 w 1241034"/>
                  <a:gd name="connsiteY1" fmla="*/ 125345 h 1911920"/>
                  <a:gd name="connsiteX2" fmla="*/ 1015203 w 1241034"/>
                  <a:gd name="connsiteY2" fmla="*/ 0 h 1911920"/>
                  <a:gd name="connsiteX3" fmla="*/ 1121960 w 1241034"/>
                  <a:gd name="connsiteY3" fmla="*/ 468883 h 1911920"/>
                  <a:gd name="connsiteX4" fmla="*/ 1129816 w 1241034"/>
                  <a:gd name="connsiteY4" fmla="*/ 802258 h 1911920"/>
                  <a:gd name="connsiteX5" fmla="*/ 1241023 w 1241034"/>
                  <a:gd name="connsiteY5" fmla="*/ 987995 h 1911920"/>
                  <a:gd name="connsiteX6" fmla="*/ 1136248 w 1241034"/>
                  <a:gd name="connsiteY6" fmla="*/ 1092770 h 1911920"/>
                  <a:gd name="connsiteX7" fmla="*/ 1003660 w 1241034"/>
                  <a:gd name="connsiteY7" fmla="*/ 1040116 h 1911920"/>
                  <a:gd name="connsiteX8" fmla="*/ 907648 w 1241034"/>
                  <a:gd name="connsiteY8" fmla="*/ 268857 h 1911920"/>
                  <a:gd name="connsiteX9" fmla="*/ 1002898 w 1241034"/>
                  <a:gd name="connsiteY9" fmla="*/ 1183258 h 1911920"/>
                  <a:gd name="connsiteX10" fmla="*/ 883835 w 1241034"/>
                  <a:gd name="connsiteY10" fmla="*/ 1592833 h 1911920"/>
                  <a:gd name="connsiteX11" fmla="*/ 1060048 w 1241034"/>
                  <a:gd name="connsiteY11" fmla="*/ 1883345 h 1911920"/>
                  <a:gd name="connsiteX12" fmla="*/ 655236 w 1241034"/>
                  <a:gd name="connsiteY12" fmla="*/ 1892871 h 1911920"/>
                  <a:gd name="connsiteX13" fmla="*/ 650473 w 1241034"/>
                  <a:gd name="connsiteY13" fmla="*/ 1283270 h 1911920"/>
                  <a:gd name="connsiteX14" fmla="*/ 569510 w 1241034"/>
                  <a:gd name="connsiteY14" fmla="*/ 1902395 h 1911920"/>
                  <a:gd name="connsiteX15" fmla="*/ 231374 w 1241034"/>
                  <a:gd name="connsiteY15" fmla="*/ 1911920 h 1911920"/>
                  <a:gd name="connsiteX16" fmla="*/ 126598 w 1241034"/>
                  <a:gd name="connsiteY16" fmla="*/ 1773808 h 1911920"/>
                  <a:gd name="connsiteX17" fmla="*/ 340909 w 1241034"/>
                  <a:gd name="connsiteY17" fmla="*/ 1569020 h 1911920"/>
                  <a:gd name="connsiteX18" fmla="*/ 217085 w 1241034"/>
                  <a:gd name="connsiteY18" fmla="*/ 1149920 h 1911920"/>
                  <a:gd name="connsiteX19" fmla="*/ 321860 w 1241034"/>
                  <a:gd name="connsiteY19" fmla="*/ 249808 h 1911920"/>
                  <a:gd name="connsiteX20" fmla="*/ 202798 w 1241034"/>
                  <a:gd name="connsiteY20" fmla="*/ 1040383 h 1911920"/>
                  <a:gd name="connsiteX21" fmla="*/ 40873 w 1241034"/>
                  <a:gd name="connsiteY21" fmla="*/ 1026095 h 1911920"/>
                  <a:gd name="connsiteX22" fmla="*/ 562 w 1241034"/>
                  <a:gd name="connsiteY22" fmla="*/ 920825 h 1911920"/>
                  <a:gd name="connsiteX23" fmla="*/ 67505 w 1241034"/>
                  <a:gd name="connsiteY23" fmla="*/ 830442 h 1911920"/>
                  <a:gd name="connsiteX24" fmla="*/ 88498 w 1241034"/>
                  <a:gd name="connsiteY24" fmla="*/ 659383 h 1911920"/>
                  <a:gd name="connsiteX25" fmla="*/ 117073 w 1241034"/>
                  <a:gd name="connsiteY25" fmla="*/ 364108 h 1911920"/>
                  <a:gd name="connsiteX26" fmla="*/ 223911 w 1241034"/>
                  <a:gd name="connsiteY26" fmla="*/ 35040 h 1911920"/>
                  <a:gd name="connsiteX0" fmla="*/ 223911 w 1241034"/>
                  <a:gd name="connsiteY0" fmla="*/ 35040 h 1911920"/>
                  <a:gd name="connsiteX1" fmla="*/ 760138 w 1241034"/>
                  <a:gd name="connsiteY1" fmla="*/ 125345 h 1911920"/>
                  <a:gd name="connsiteX2" fmla="*/ 1015203 w 1241034"/>
                  <a:gd name="connsiteY2" fmla="*/ 0 h 1911920"/>
                  <a:gd name="connsiteX3" fmla="*/ 1121960 w 1241034"/>
                  <a:gd name="connsiteY3" fmla="*/ 468883 h 1911920"/>
                  <a:gd name="connsiteX4" fmla="*/ 1129816 w 1241034"/>
                  <a:gd name="connsiteY4" fmla="*/ 802258 h 1911920"/>
                  <a:gd name="connsiteX5" fmla="*/ 1241023 w 1241034"/>
                  <a:gd name="connsiteY5" fmla="*/ 987995 h 1911920"/>
                  <a:gd name="connsiteX6" fmla="*/ 1136248 w 1241034"/>
                  <a:gd name="connsiteY6" fmla="*/ 1092770 h 1911920"/>
                  <a:gd name="connsiteX7" fmla="*/ 1003660 w 1241034"/>
                  <a:gd name="connsiteY7" fmla="*/ 1040116 h 1911920"/>
                  <a:gd name="connsiteX8" fmla="*/ 907648 w 1241034"/>
                  <a:gd name="connsiteY8" fmla="*/ 268857 h 1911920"/>
                  <a:gd name="connsiteX9" fmla="*/ 1002898 w 1241034"/>
                  <a:gd name="connsiteY9" fmla="*/ 1183258 h 1911920"/>
                  <a:gd name="connsiteX10" fmla="*/ 883835 w 1241034"/>
                  <a:gd name="connsiteY10" fmla="*/ 1592833 h 1911920"/>
                  <a:gd name="connsiteX11" fmla="*/ 1060048 w 1241034"/>
                  <a:gd name="connsiteY11" fmla="*/ 1883345 h 1911920"/>
                  <a:gd name="connsiteX12" fmla="*/ 655236 w 1241034"/>
                  <a:gd name="connsiteY12" fmla="*/ 1892871 h 1911920"/>
                  <a:gd name="connsiteX13" fmla="*/ 650473 w 1241034"/>
                  <a:gd name="connsiteY13" fmla="*/ 1283270 h 1911920"/>
                  <a:gd name="connsiteX14" fmla="*/ 569510 w 1241034"/>
                  <a:gd name="connsiteY14" fmla="*/ 1902395 h 1911920"/>
                  <a:gd name="connsiteX15" fmla="*/ 231374 w 1241034"/>
                  <a:gd name="connsiteY15" fmla="*/ 1911920 h 1911920"/>
                  <a:gd name="connsiteX16" fmla="*/ 126598 w 1241034"/>
                  <a:gd name="connsiteY16" fmla="*/ 1773808 h 1911920"/>
                  <a:gd name="connsiteX17" fmla="*/ 340909 w 1241034"/>
                  <a:gd name="connsiteY17" fmla="*/ 1569020 h 1911920"/>
                  <a:gd name="connsiteX18" fmla="*/ 217085 w 1241034"/>
                  <a:gd name="connsiteY18" fmla="*/ 1149920 h 1911920"/>
                  <a:gd name="connsiteX19" fmla="*/ 321860 w 1241034"/>
                  <a:gd name="connsiteY19" fmla="*/ 249808 h 1911920"/>
                  <a:gd name="connsiteX20" fmla="*/ 202798 w 1241034"/>
                  <a:gd name="connsiteY20" fmla="*/ 1040383 h 1911920"/>
                  <a:gd name="connsiteX21" fmla="*/ 40873 w 1241034"/>
                  <a:gd name="connsiteY21" fmla="*/ 1026095 h 1911920"/>
                  <a:gd name="connsiteX22" fmla="*/ 562 w 1241034"/>
                  <a:gd name="connsiteY22" fmla="*/ 920825 h 1911920"/>
                  <a:gd name="connsiteX23" fmla="*/ 67505 w 1241034"/>
                  <a:gd name="connsiteY23" fmla="*/ 830442 h 1911920"/>
                  <a:gd name="connsiteX24" fmla="*/ 88498 w 1241034"/>
                  <a:gd name="connsiteY24" fmla="*/ 659383 h 1911920"/>
                  <a:gd name="connsiteX25" fmla="*/ 117073 w 1241034"/>
                  <a:gd name="connsiteY25" fmla="*/ 364108 h 1911920"/>
                  <a:gd name="connsiteX26" fmla="*/ 223911 w 1241034"/>
                  <a:gd name="connsiteY26" fmla="*/ 35040 h 1911920"/>
                  <a:gd name="connsiteX0" fmla="*/ 223911 w 1241034"/>
                  <a:gd name="connsiteY0" fmla="*/ 35040 h 1911920"/>
                  <a:gd name="connsiteX1" fmla="*/ 760138 w 1241034"/>
                  <a:gd name="connsiteY1" fmla="*/ 125345 h 1911920"/>
                  <a:gd name="connsiteX2" fmla="*/ 1015203 w 1241034"/>
                  <a:gd name="connsiteY2" fmla="*/ 0 h 1911920"/>
                  <a:gd name="connsiteX3" fmla="*/ 1121960 w 1241034"/>
                  <a:gd name="connsiteY3" fmla="*/ 468883 h 1911920"/>
                  <a:gd name="connsiteX4" fmla="*/ 1129816 w 1241034"/>
                  <a:gd name="connsiteY4" fmla="*/ 802258 h 1911920"/>
                  <a:gd name="connsiteX5" fmla="*/ 1241023 w 1241034"/>
                  <a:gd name="connsiteY5" fmla="*/ 987995 h 1911920"/>
                  <a:gd name="connsiteX6" fmla="*/ 1136248 w 1241034"/>
                  <a:gd name="connsiteY6" fmla="*/ 1092770 h 1911920"/>
                  <a:gd name="connsiteX7" fmla="*/ 1003660 w 1241034"/>
                  <a:gd name="connsiteY7" fmla="*/ 1040116 h 1911920"/>
                  <a:gd name="connsiteX8" fmla="*/ 907648 w 1241034"/>
                  <a:gd name="connsiteY8" fmla="*/ 268857 h 1911920"/>
                  <a:gd name="connsiteX9" fmla="*/ 1002898 w 1241034"/>
                  <a:gd name="connsiteY9" fmla="*/ 1183258 h 1911920"/>
                  <a:gd name="connsiteX10" fmla="*/ 883835 w 1241034"/>
                  <a:gd name="connsiteY10" fmla="*/ 1592833 h 1911920"/>
                  <a:gd name="connsiteX11" fmla="*/ 1060048 w 1241034"/>
                  <a:gd name="connsiteY11" fmla="*/ 1883345 h 1911920"/>
                  <a:gd name="connsiteX12" fmla="*/ 655236 w 1241034"/>
                  <a:gd name="connsiteY12" fmla="*/ 1892871 h 1911920"/>
                  <a:gd name="connsiteX13" fmla="*/ 650473 w 1241034"/>
                  <a:gd name="connsiteY13" fmla="*/ 1283270 h 1911920"/>
                  <a:gd name="connsiteX14" fmla="*/ 569510 w 1241034"/>
                  <a:gd name="connsiteY14" fmla="*/ 1902395 h 1911920"/>
                  <a:gd name="connsiteX15" fmla="*/ 231374 w 1241034"/>
                  <a:gd name="connsiteY15" fmla="*/ 1911920 h 1911920"/>
                  <a:gd name="connsiteX16" fmla="*/ 126598 w 1241034"/>
                  <a:gd name="connsiteY16" fmla="*/ 1773808 h 1911920"/>
                  <a:gd name="connsiteX17" fmla="*/ 340909 w 1241034"/>
                  <a:gd name="connsiteY17" fmla="*/ 1569020 h 1911920"/>
                  <a:gd name="connsiteX18" fmla="*/ 217085 w 1241034"/>
                  <a:gd name="connsiteY18" fmla="*/ 1149920 h 1911920"/>
                  <a:gd name="connsiteX19" fmla="*/ 321860 w 1241034"/>
                  <a:gd name="connsiteY19" fmla="*/ 249808 h 1911920"/>
                  <a:gd name="connsiteX20" fmla="*/ 202798 w 1241034"/>
                  <a:gd name="connsiteY20" fmla="*/ 1040383 h 1911920"/>
                  <a:gd name="connsiteX21" fmla="*/ 40873 w 1241034"/>
                  <a:gd name="connsiteY21" fmla="*/ 1026095 h 1911920"/>
                  <a:gd name="connsiteX22" fmla="*/ 562 w 1241034"/>
                  <a:gd name="connsiteY22" fmla="*/ 920825 h 1911920"/>
                  <a:gd name="connsiteX23" fmla="*/ 67505 w 1241034"/>
                  <a:gd name="connsiteY23" fmla="*/ 830442 h 1911920"/>
                  <a:gd name="connsiteX24" fmla="*/ 88498 w 1241034"/>
                  <a:gd name="connsiteY24" fmla="*/ 659383 h 1911920"/>
                  <a:gd name="connsiteX25" fmla="*/ 117073 w 1241034"/>
                  <a:gd name="connsiteY25" fmla="*/ 364108 h 1911920"/>
                  <a:gd name="connsiteX26" fmla="*/ 223911 w 1241034"/>
                  <a:gd name="connsiteY26" fmla="*/ 35040 h 1911920"/>
                  <a:gd name="connsiteX0" fmla="*/ 220024 w 1241034"/>
                  <a:gd name="connsiteY0" fmla="*/ 44758 h 1911920"/>
                  <a:gd name="connsiteX1" fmla="*/ 760138 w 1241034"/>
                  <a:gd name="connsiteY1" fmla="*/ 125345 h 1911920"/>
                  <a:gd name="connsiteX2" fmla="*/ 1015203 w 1241034"/>
                  <a:gd name="connsiteY2" fmla="*/ 0 h 1911920"/>
                  <a:gd name="connsiteX3" fmla="*/ 1121960 w 1241034"/>
                  <a:gd name="connsiteY3" fmla="*/ 468883 h 1911920"/>
                  <a:gd name="connsiteX4" fmla="*/ 1129816 w 1241034"/>
                  <a:gd name="connsiteY4" fmla="*/ 802258 h 1911920"/>
                  <a:gd name="connsiteX5" fmla="*/ 1241023 w 1241034"/>
                  <a:gd name="connsiteY5" fmla="*/ 987995 h 1911920"/>
                  <a:gd name="connsiteX6" fmla="*/ 1136248 w 1241034"/>
                  <a:gd name="connsiteY6" fmla="*/ 1092770 h 1911920"/>
                  <a:gd name="connsiteX7" fmla="*/ 1003660 w 1241034"/>
                  <a:gd name="connsiteY7" fmla="*/ 1040116 h 1911920"/>
                  <a:gd name="connsiteX8" fmla="*/ 907648 w 1241034"/>
                  <a:gd name="connsiteY8" fmla="*/ 268857 h 1911920"/>
                  <a:gd name="connsiteX9" fmla="*/ 1002898 w 1241034"/>
                  <a:gd name="connsiteY9" fmla="*/ 1183258 h 1911920"/>
                  <a:gd name="connsiteX10" fmla="*/ 883835 w 1241034"/>
                  <a:gd name="connsiteY10" fmla="*/ 1592833 h 1911920"/>
                  <a:gd name="connsiteX11" fmla="*/ 1060048 w 1241034"/>
                  <a:gd name="connsiteY11" fmla="*/ 1883345 h 1911920"/>
                  <a:gd name="connsiteX12" fmla="*/ 655236 w 1241034"/>
                  <a:gd name="connsiteY12" fmla="*/ 1892871 h 1911920"/>
                  <a:gd name="connsiteX13" fmla="*/ 650473 w 1241034"/>
                  <a:gd name="connsiteY13" fmla="*/ 1283270 h 1911920"/>
                  <a:gd name="connsiteX14" fmla="*/ 569510 w 1241034"/>
                  <a:gd name="connsiteY14" fmla="*/ 1902395 h 1911920"/>
                  <a:gd name="connsiteX15" fmla="*/ 231374 w 1241034"/>
                  <a:gd name="connsiteY15" fmla="*/ 1911920 h 1911920"/>
                  <a:gd name="connsiteX16" fmla="*/ 126598 w 1241034"/>
                  <a:gd name="connsiteY16" fmla="*/ 1773808 h 1911920"/>
                  <a:gd name="connsiteX17" fmla="*/ 340909 w 1241034"/>
                  <a:gd name="connsiteY17" fmla="*/ 1569020 h 1911920"/>
                  <a:gd name="connsiteX18" fmla="*/ 217085 w 1241034"/>
                  <a:gd name="connsiteY18" fmla="*/ 1149920 h 1911920"/>
                  <a:gd name="connsiteX19" fmla="*/ 321860 w 1241034"/>
                  <a:gd name="connsiteY19" fmla="*/ 249808 h 1911920"/>
                  <a:gd name="connsiteX20" fmla="*/ 202798 w 1241034"/>
                  <a:gd name="connsiteY20" fmla="*/ 1040383 h 1911920"/>
                  <a:gd name="connsiteX21" fmla="*/ 40873 w 1241034"/>
                  <a:gd name="connsiteY21" fmla="*/ 1026095 h 1911920"/>
                  <a:gd name="connsiteX22" fmla="*/ 562 w 1241034"/>
                  <a:gd name="connsiteY22" fmla="*/ 920825 h 1911920"/>
                  <a:gd name="connsiteX23" fmla="*/ 67505 w 1241034"/>
                  <a:gd name="connsiteY23" fmla="*/ 830442 h 1911920"/>
                  <a:gd name="connsiteX24" fmla="*/ 88498 w 1241034"/>
                  <a:gd name="connsiteY24" fmla="*/ 659383 h 1911920"/>
                  <a:gd name="connsiteX25" fmla="*/ 117073 w 1241034"/>
                  <a:gd name="connsiteY25" fmla="*/ 364108 h 1911920"/>
                  <a:gd name="connsiteX26" fmla="*/ 220024 w 1241034"/>
                  <a:gd name="connsiteY26" fmla="*/ 44758 h 1911920"/>
                  <a:gd name="connsiteX0" fmla="*/ 220024 w 1241034"/>
                  <a:gd name="connsiteY0" fmla="*/ 9773 h 1876935"/>
                  <a:gd name="connsiteX1" fmla="*/ 760138 w 1241034"/>
                  <a:gd name="connsiteY1" fmla="*/ 90360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760138 w 1241034"/>
                  <a:gd name="connsiteY1" fmla="*/ 90360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760138 w 1241034"/>
                  <a:gd name="connsiteY1" fmla="*/ 90360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760138 w 1241034"/>
                  <a:gd name="connsiteY1" fmla="*/ 90360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760138 w 1241034"/>
                  <a:gd name="connsiteY1" fmla="*/ 90360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760138 w 1241034"/>
                  <a:gd name="connsiteY1" fmla="*/ 90360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760138 w 1241034"/>
                  <a:gd name="connsiteY1" fmla="*/ 90360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760138 w 1241034"/>
                  <a:gd name="connsiteY1" fmla="*/ 90360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647410 w 1241034"/>
                  <a:gd name="connsiteY1" fmla="*/ 100079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647410 w 1241034"/>
                  <a:gd name="connsiteY1" fmla="*/ 100079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41034" h="1876935">
                    <a:moveTo>
                      <a:pt x="220024" y="9773"/>
                    </a:moveTo>
                    <a:cubicBezTo>
                      <a:pt x="393506" y="52572"/>
                      <a:pt x="474877" y="86973"/>
                      <a:pt x="647410" y="100079"/>
                    </a:cubicBezTo>
                    <a:cubicBezTo>
                      <a:pt x="744741" y="78651"/>
                      <a:pt x="933421" y="36599"/>
                      <a:pt x="1024921" y="0"/>
                    </a:cubicBezTo>
                    <a:cubicBezTo>
                      <a:pt x="1077212" y="139699"/>
                      <a:pt x="1116314" y="292255"/>
                      <a:pt x="1121960" y="433898"/>
                    </a:cubicBezTo>
                    <a:lnTo>
                      <a:pt x="1129816" y="767273"/>
                    </a:lnTo>
                    <a:cubicBezTo>
                      <a:pt x="1171647" y="722823"/>
                      <a:pt x="1242054" y="854585"/>
                      <a:pt x="1241023" y="953010"/>
                    </a:cubicBezTo>
                    <a:cubicBezTo>
                      <a:pt x="1196852" y="1018892"/>
                      <a:pt x="1172760" y="1038735"/>
                      <a:pt x="1136248" y="1057785"/>
                    </a:cubicBezTo>
                    <a:cubicBezTo>
                      <a:pt x="1099736" y="1076835"/>
                      <a:pt x="1012531" y="1038221"/>
                      <a:pt x="1003660" y="1005131"/>
                    </a:cubicBezTo>
                    <a:cubicBezTo>
                      <a:pt x="983816" y="1012275"/>
                      <a:pt x="926698" y="228316"/>
                      <a:pt x="907648" y="233872"/>
                    </a:cubicBezTo>
                    <a:cubicBezTo>
                      <a:pt x="888598" y="239428"/>
                      <a:pt x="995754" y="927610"/>
                      <a:pt x="1002898" y="1148273"/>
                    </a:cubicBezTo>
                    <a:cubicBezTo>
                      <a:pt x="1010042" y="1368936"/>
                      <a:pt x="882248" y="1440373"/>
                      <a:pt x="883835" y="1557848"/>
                    </a:cubicBezTo>
                    <a:cubicBezTo>
                      <a:pt x="1204511" y="1537211"/>
                      <a:pt x="1098148" y="1798354"/>
                      <a:pt x="1060048" y="1848360"/>
                    </a:cubicBezTo>
                    <a:cubicBezTo>
                      <a:pt x="1021948" y="1898366"/>
                      <a:pt x="729055" y="1856299"/>
                      <a:pt x="655236" y="1857886"/>
                    </a:cubicBezTo>
                    <a:cubicBezTo>
                      <a:pt x="642536" y="1857886"/>
                      <a:pt x="663173" y="1248285"/>
                      <a:pt x="650473" y="1248285"/>
                    </a:cubicBezTo>
                    <a:cubicBezTo>
                      <a:pt x="539348" y="1340360"/>
                      <a:pt x="680635" y="1775335"/>
                      <a:pt x="569510" y="1867410"/>
                    </a:cubicBezTo>
                    <a:lnTo>
                      <a:pt x="231374" y="1876935"/>
                    </a:lnTo>
                    <a:cubicBezTo>
                      <a:pt x="229786" y="1868998"/>
                      <a:pt x="123423" y="1822960"/>
                      <a:pt x="126598" y="1738823"/>
                    </a:cubicBezTo>
                    <a:cubicBezTo>
                      <a:pt x="131360" y="1673735"/>
                      <a:pt x="121834" y="1532448"/>
                      <a:pt x="340909" y="1534035"/>
                    </a:cubicBezTo>
                    <a:cubicBezTo>
                      <a:pt x="371071" y="1437991"/>
                      <a:pt x="220260" y="1334804"/>
                      <a:pt x="217085" y="1114935"/>
                    </a:cubicBezTo>
                    <a:cubicBezTo>
                      <a:pt x="213910" y="895066"/>
                      <a:pt x="339322" y="241017"/>
                      <a:pt x="321860" y="214823"/>
                    </a:cubicBezTo>
                    <a:cubicBezTo>
                      <a:pt x="298842" y="126717"/>
                      <a:pt x="198829" y="1180023"/>
                      <a:pt x="202798" y="1005398"/>
                    </a:cubicBezTo>
                    <a:cubicBezTo>
                      <a:pt x="141337" y="1068942"/>
                      <a:pt x="75798" y="1024447"/>
                      <a:pt x="40873" y="991110"/>
                    </a:cubicBezTo>
                    <a:cubicBezTo>
                      <a:pt x="-18658" y="911735"/>
                      <a:pt x="6118" y="936640"/>
                      <a:pt x="562" y="885840"/>
                    </a:cubicBezTo>
                    <a:cubicBezTo>
                      <a:pt x="4391" y="841039"/>
                      <a:pt x="52849" y="839031"/>
                      <a:pt x="67505" y="795457"/>
                    </a:cubicBezTo>
                    <a:cubicBezTo>
                      <a:pt x="82161" y="751883"/>
                      <a:pt x="80237" y="702120"/>
                      <a:pt x="88498" y="624398"/>
                    </a:cubicBezTo>
                    <a:cubicBezTo>
                      <a:pt x="90879" y="553754"/>
                      <a:pt x="96436" y="425167"/>
                      <a:pt x="117073" y="329123"/>
                    </a:cubicBezTo>
                    <a:cubicBezTo>
                      <a:pt x="139082" y="215547"/>
                      <a:pt x="184411" y="119462"/>
                      <a:pt x="220024" y="977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0000"/>
                  </a:gs>
                  <a:gs pos="79000">
                    <a:schemeClr val="tx1"/>
                  </a:gs>
                  <a:gs pos="46000">
                    <a:schemeClr val="accent2">
                      <a:lumMod val="60000"/>
                      <a:lumOff val="40000"/>
                    </a:schemeClr>
                  </a:gs>
                  <a:gs pos="55000">
                    <a:schemeClr val="accent2">
                      <a:lumMod val="40000"/>
                      <a:lumOff val="60000"/>
                    </a:schemeClr>
                  </a:gs>
                  <a:gs pos="38000">
                    <a:srgbClr val="FF0000"/>
                  </a:gs>
                  <a:gs pos="84000">
                    <a:schemeClr val="accent2">
                      <a:lumMod val="40000"/>
                      <a:lumOff val="60000"/>
                    </a:schemeClr>
                  </a:gs>
                  <a:gs pos="60000">
                    <a:schemeClr val="tx1"/>
                  </a:gs>
                </a:gsLst>
                <a:lin ang="5400000" scaled="0"/>
              </a:gradFill>
              <a:ln w="381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8" name="Дъга 27"/>
              <p:cNvSpPr/>
              <p:nvPr/>
            </p:nvSpPr>
            <p:spPr>
              <a:xfrm rot="8904439">
                <a:off x="5104954" y="4389521"/>
                <a:ext cx="252922" cy="220398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9" name="Дъга 28"/>
              <p:cNvSpPr/>
              <p:nvPr/>
            </p:nvSpPr>
            <p:spPr>
              <a:xfrm rot="7964651">
                <a:off x="5969449" y="4381970"/>
                <a:ext cx="252922" cy="220398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30" name="Дъга 29"/>
              <p:cNvSpPr/>
              <p:nvPr/>
            </p:nvSpPr>
            <p:spPr>
              <a:xfrm rot="7964651">
                <a:off x="5680591" y="5078547"/>
                <a:ext cx="255644" cy="290665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31" name="Дъга 30"/>
              <p:cNvSpPr/>
              <p:nvPr/>
            </p:nvSpPr>
            <p:spPr>
              <a:xfrm rot="8330048">
                <a:off x="5354923" y="5022109"/>
                <a:ext cx="338209" cy="328812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</p:grpSp>
        <p:sp>
          <p:nvSpPr>
            <p:cNvPr id="22" name="Овал 21"/>
            <p:cNvSpPr/>
            <p:nvPr/>
          </p:nvSpPr>
          <p:spPr>
            <a:xfrm>
              <a:off x="5016146" y="2630658"/>
              <a:ext cx="1266092" cy="126609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3" name="Овал 22"/>
            <p:cNvSpPr/>
            <p:nvPr/>
          </p:nvSpPr>
          <p:spPr>
            <a:xfrm>
              <a:off x="5759550" y="3056149"/>
              <a:ext cx="188900" cy="14180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4" name="Дъга 23"/>
            <p:cNvSpPr/>
            <p:nvPr/>
          </p:nvSpPr>
          <p:spPr>
            <a:xfrm rot="10800000">
              <a:off x="5418623" y="3271955"/>
              <a:ext cx="510525" cy="408598"/>
            </a:xfrm>
            <a:prstGeom prst="arc">
              <a:avLst>
                <a:gd name="adj1" fmla="val 11457549"/>
                <a:gd name="adj2" fmla="val 21066062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5" name="Правоъгълник 16"/>
            <p:cNvSpPr/>
            <p:nvPr/>
          </p:nvSpPr>
          <p:spPr>
            <a:xfrm>
              <a:off x="5087722" y="2384811"/>
              <a:ext cx="1121777" cy="554666"/>
            </a:xfrm>
            <a:custGeom>
              <a:avLst/>
              <a:gdLst>
                <a:gd name="connsiteX0" fmla="*/ 0 w 1404519"/>
                <a:gd name="connsiteY0" fmla="*/ 0 h 706366"/>
                <a:gd name="connsiteX1" fmla="*/ 1404519 w 1404519"/>
                <a:gd name="connsiteY1" fmla="*/ 0 h 706366"/>
                <a:gd name="connsiteX2" fmla="*/ 1404519 w 1404519"/>
                <a:gd name="connsiteY2" fmla="*/ 706366 h 706366"/>
                <a:gd name="connsiteX3" fmla="*/ 0 w 1404519"/>
                <a:gd name="connsiteY3" fmla="*/ 706366 h 706366"/>
                <a:gd name="connsiteX4" fmla="*/ 0 w 1404519"/>
                <a:gd name="connsiteY4" fmla="*/ 0 h 706366"/>
                <a:gd name="connsiteX0" fmla="*/ 0 w 1404519"/>
                <a:gd name="connsiteY0" fmla="*/ 0 h 706366"/>
                <a:gd name="connsiteX1" fmla="*/ 1404519 w 1404519"/>
                <a:gd name="connsiteY1" fmla="*/ 0 h 706366"/>
                <a:gd name="connsiteX2" fmla="*/ 1404519 w 1404519"/>
                <a:gd name="connsiteY2" fmla="*/ 706366 h 706366"/>
                <a:gd name="connsiteX3" fmla="*/ 124358 w 1404519"/>
                <a:gd name="connsiteY3" fmla="*/ 567377 h 706366"/>
                <a:gd name="connsiteX4" fmla="*/ 0 w 1404519"/>
                <a:gd name="connsiteY4" fmla="*/ 0 h 706366"/>
                <a:gd name="connsiteX0" fmla="*/ 7315 w 1280161"/>
                <a:gd name="connsiteY0" fmla="*/ 168249 h 706366"/>
                <a:gd name="connsiteX1" fmla="*/ 1280161 w 1280161"/>
                <a:gd name="connsiteY1" fmla="*/ 0 h 706366"/>
                <a:gd name="connsiteX2" fmla="*/ 1280161 w 1280161"/>
                <a:gd name="connsiteY2" fmla="*/ 706366 h 706366"/>
                <a:gd name="connsiteX3" fmla="*/ 0 w 1280161"/>
                <a:gd name="connsiteY3" fmla="*/ 567377 h 706366"/>
                <a:gd name="connsiteX4" fmla="*/ 7315 w 1280161"/>
                <a:gd name="connsiteY4" fmla="*/ 168249 h 706366"/>
                <a:gd name="connsiteX0" fmla="*/ 7315 w 1280161"/>
                <a:gd name="connsiteY0" fmla="*/ 168249 h 706366"/>
                <a:gd name="connsiteX1" fmla="*/ 1280161 w 1280161"/>
                <a:gd name="connsiteY1" fmla="*/ 0 h 706366"/>
                <a:gd name="connsiteX2" fmla="*/ 1280161 w 1280161"/>
                <a:gd name="connsiteY2" fmla="*/ 706366 h 706366"/>
                <a:gd name="connsiteX3" fmla="*/ 0 w 1280161"/>
                <a:gd name="connsiteY3" fmla="*/ 567377 h 706366"/>
                <a:gd name="connsiteX4" fmla="*/ 7315 w 1280161"/>
                <a:gd name="connsiteY4" fmla="*/ 168249 h 706366"/>
                <a:gd name="connsiteX0" fmla="*/ 7315 w 1280161"/>
                <a:gd name="connsiteY0" fmla="*/ 81825 h 619942"/>
                <a:gd name="connsiteX1" fmla="*/ 965607 w 1280161"/>
                <a:gd name="connsiteY1" fmla="*/ 67195 h 619942"/>
                <a:gd name="connsiteX2" fmla="*/ 1280161 w 1280161"/>
                <a:gd name="connsiteY2" fmla="*/ 619942 h 619942"/>
                <a:gd name="connsiteX3" fmla="*/ 0 w 1280161"/>
                <a:gd name="connsiteY3" fmla="*/ 480953 h 619942"/>
                <a:gd name="connsiteX4" fmla="*/ 7315 w 1280161"/>
                <a:gd name="connsiteY4" fmla="*/ 81825 h 619942"/>
                <a:gd name="connsiteX0" fmla="*/ 7315 w 1280161"/>
                <a:gd name="connsiteY0" fmla="*/ 155538 h 693655"/>
                <a:gd name="connsiteX1" fmla="*/ 965607 w 1280161"/>
                <a:gd name="connsiteY1" fmla="*/ 140908 h 693655"/>
                <a:gd name="connsiteX2" fmla="*/ 1280161 w 1280161"/>
                <a:gd name="connsiteY2" fmla="*/ 693655 h 693655"/>
                <a:gd name="connsiteX3" fmla="*/ 0 w 1280161"/>
                <a:gd name="connsiteY3" fmla="*/ 554666 h 693655"/>
                <a:gd name="connsiteX4" fmla="*/ 7315 w 1280161"/>
                <a:gd name="connsiteY4" fmla="*/ 155538 h 693655"/>
                <a:gd name="connsiteX0" fmla="*/ 7315 w 1060705"/>
                <a:gd name="connsiteY0" fmla="*/ 155538 h 554666"/>
                <a:gd name="connsiteX1" fmla="*/ 965607 w 1060705"/>
                <a:gd name="connsiteY1" fmla="*/ 140908 h 554666"/>
                <a:gd name="connsiteX2" fmla="*/ 1060705 w 1060705"/>
                <a:gd name="connsiteY2" fmla="*/ 554666 h 554666"/>
                <a:gd name="connsiteX3" fmla="*/ 0 w 1060705"/>
                <a:gd name="connsiteY3" fmla="*/ 554666 h 554666"/>
                <a:gd name="connsiteX4" fmla="*/ 7315 w 1060705"/>
                <a:gd name="connsiteY4" fmla="*/ 155538 h 554666"/>
                <a:gd name="connsiteX0" fmla="*/ 7315 w 1060705"/>
                <a:gd name="connsiteY0" fmla="*/ 155538 h 554666"/>
                <a:gd name="connsiteX1" fmla="*/ 965607 w 1060705"/>
                <a:gd name="connsiteY1" fmla="*/ 140908 h 554666"/>
                <a:gd name="connsiteX2" fmla="*/ 1060705 w 1060705"/>
                <a:gd name="connsiteY2" fmla="*/ 554666 h 554666"/>
                <a:gd name="connsiteX3" fmla="*/ 666790 w 1060705"/>
                <a:gd name="connsiteY3" fmla="*/ 380335 h 554666"/>
                <a:gd name="connsiteX4" fmla="*/ 0 w 1060705"/>
                <a:gd name="connsiteY4" fmla="*/ 554666 h 554666"/>
                <a:gd name="connsiteX5" fmla="*/ 7315 w 1060705"/>
                <a:gd name="connsiteY5" fmla="*/ 155538 h 55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05" h="554666">
                  <a:moveTo>
                    <a:pt x="7315" y="155538"/>
                  </a:moveTo>
                  <a:cubicBezTo>
                    <a:pt x="314554" y="-46849"/>
                    <a:pt x="563270" y="-51726"/>
                    <a:pt x="965607" y="140908"/>
                  </a:cubicBezTo>
                  <a:lnTo>
                    <a:pt x="1060705" y="554666"/>
                  </a:lnTo>
                  <a:cubicBezTo>
                    <a:pt x="909893" y="555077"/>
                    <a:pt x="817602" y="379924"/>
                    <a:pt x="666790" y="380335"/>
                  </a:cubicBezTo>
                  <a:lnTo>
                    <a:pt x="0" y="554666"/>
                  </a:lnTo>
                  <a:lnTo>
                    <a:pt x="7315" y="155538"/>
                  </a:lnTo>
                  <a:close/>
                </a:path>
              </a:pathLst>
            </a:custGeom>
            <a:solidFill>
              <a:schemeClr val="accent4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6" name="Овал 25"/>
            <p:cNvSpPr/>
            <p:nvPr/>
          </p:nvSpPr>
          <p:spPr>
            <a:xfrm>
              <a:off x="5369733" y="3056148"/>
              <a:ext cx="188900" cy="14180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grpSp>
        <p:nvGrpSpPr>
          <p:cNvPr id="32" name="Групиране 31"/>
          <p:cNvGrpSpPr/>
          <p:nvPr/>
        </p:nvGrpSpPr>
        <p:grpSpPr>
          <a:xfrm>
            <a:off x="9988213" y="3232290"/>
            <a:ext cx="1417526" cy="2715961"/>
            <a:chOff x="4888942" y="2384811"/>
            <a:chExt cx="1520500" cy="3798363"/>
          </a:xfrm>
        </p:grpSpPr>
        <p:sp>
          <p:nvSpPr>
            <p:cNvPr id="33" name="Правоъгълник 32"/>
            <p:cNvSpPr/>
            <p:nvPr/>
          </p:nvSpPr>
          <p:spPr>
            <a:xfrm>
              <a:off x="5558633" y="3896750"/>
              <a:ext cx="200917" cy="1299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4" name="Групиране 33"/>
            <p:cNvGrpSpPr/>
            <p:nvPr/>
          </p:nvGrpSpPr>
          <p:grpSpPr>
            <a:xfrm>
              <a:off x="4888942" y="3883576"/>
              <a:ext cx="1520500" cy="2299598"/>
              <a:chOff x="5031190" y="3787516"/>
              <a:chExt cx="1241034" cy="1876935"/>
            </a:xfrm>
          </p:grpSpPr>
          <p:sp>
            <p:nvSpPr>
              <p:cNvPr id="40" name="Правоъгълник 15"/>
              <p:cNvSpPr/>
              <p:nvPr/>
            </p:nvSpPr>
            <p:spPr>
              <a:xfrm>
                <a:off x="5031190" y="3787516"/>
                <a:ext cx="1241034" cy="1876935"/>
              </a:xfrm>
              <a:custGeom>
                <a:avLst/>
                <a:gdLst>
                  <a:gd name="connsiteX0" fmla="*/ 0 w 1522331"/>
                  <a:gd name="connsiteY0" fmla="*/ 0 h 2147888"/>
                  <a:gd name="connsiteX1" fmla="*/ 1522331 w 1522331"/>
                  <a:gd name="connsiteY1" fmla="*/ 0 h 2147888"/>
                  <a:gd name="connsiteX2" fmla="*/ 1522331 w 1522331"/>
                  <a:gd name="connsiteY2" fmla="*/ 2147888 h 2147888"/>
                  <a:gd name="connsiteX3" fmla="*/ 0 w 1522331"/>
                  <a:gd name="connsiteY3" fmla="*/ 2147888 h 2147888"/>
                  <a:gd name="connsiteX4" fmla="*/ 0 w 1522331"/>
                  <a:gd name="connsiteY4" fmla="*/ 0 h 2147888"/>
                  <a:gd name="connsiteX0" fmla="*/ 423862 w 1522331"/>
                  <a:gd name="connsiteY0" fmla="*/ 209550 h 2147888"/>
                  <a:gd name="connsiteX1" fmla="*/ 1522331 w 1522331"/>
                  <a:gd name="connsiteY1" fmla="*/ 0 h 2147888"/>
                  <a:gd name="connsiteX2" fmla="*/ 1522331 w 1522331"/>
                  <a:gd name="connsiteY2" fmla="*/ 2147888 h 2147888"/>
                  <a:gd name="connsiteX3" fmla="*/ 0 w 1522331"/>
                  <a:gd name="connsiteY3" fmla="*/ 2147888 h 2147888"/>
                  <a:gd name="connsiteX4" fmla="*/ 423862 w 1522331"/>
                  <a:gd name="connsiteY4" fmla="*/ 209550 h 2147888"/>
                  <a:gd name="connsiteX0" fmla="*/ 423862 w 1522331"/>
                  <a:gd name="connsiteY0" fmla="*/ 19050 h 1957388"/>
                  <a:gd name="connsiteX1" fmla="*/ 1198481 w 1522331"/>
                  <a:gd name="connsiteY1" fmla="*/ 0 h 1957388"/>
                  <a:gd name="connsiteX2" fmla="*/ 1522331 w 1522331"/>
                  <a:gd name="connsiteY2" fmla="*/ 1957388 h 1957388"/>
                  <a:gd name="connsiteX3" fmla="*/ 0 w 1522331"/>
                  <a:gd name="connsiteY3" fmla="*/ 1957388 h 1957388"/>
                  <a:gd name="connsiteX4" fmla="*/ 423862 w 1522331"/>
                  <a:gd name="connsiteY4" fmla="*/ 19050 h 1957388"/>
                  <a:gd name="connsiteX0" fmla="*/ 423862 w 1522331"/>
                  <a:gd name="connsiteY0" fmla="*/ 19050 h 1957388"/>
                  <a:gd name="connsiteX1" fmla="*/ 942975 w 1522331"/>
                  <a:gd name="connsiteY1" fmla="*/ 85725 h 1957388"/>
                  <a:gd name="connsiteX2" fmla="*/ 1198481 w 1522331"/>
                  <a:gd name="connsiteY2" fmla="*/ 0 h 1957388"/>
                  <a:gd name="connsiteX3" fmla="*/ 1522331 w 1522331"/>
                  <a:gd name="connsiteY3" fmla="*/ 1957388 h 1957388"/>
                  <a:gd name="connsiteX4" fmla="*/ 0 w 1522331"/>
                  <a:gd name="connsiteY4" fmla="*/ 1957388 h 1957388"/>
                  <a:gd name="connsiteX5" fmla="*/ 423862 w 1522331"/>
                  <a:gd name="connsiteY5" fmla="*/ 19050 h 1957388"/>
                  <a:gd name="connsiteX0" fmla="*/ 423862 w 1522331"/>
                  <a:gd name="connsiteY0" fmla="*/ 19050 h 1957388"/>
                  <a:gd name="connsiteX1" fmla="*/ 942975 w 1522331"/>
                  <a:gd name="connsiteY1" fmla="*/ 85725 h 1957388"/>
                  <a:gd name="connsiteX2" fmla="*/ 1198481 w 1522331"/>
                  <a:gd name="connsiteY2" fmla="*/ 0 h 1957388"/>
                  <a:gd name="connsiteX3" fmla="*/ 1522331 w 1522331"/>
                  <a:gd name="connsiteY3" fmla="*/ 1957388 h 1957388"/>
                  <a:gd name="connsiteX4" fmla="*/ 0 w 1522331"/>
                  <a:gd name="connsiteY4" fmla="*/ 1957388 h 1957388"/>
                  <a:gd name="connsiteX5" fmla="*/ 423862 w 1522331"/>
                  <a:gd name="connsiteY5" fmla="*/ 19050 h 1957388"/>
                  <a:gd name="connsiteX0" fmla="*/ 423862 w 1522331"/>
                  <a:gd name="connsiteY0" fmla="*/ 19050 h 1957388"/>
                  <a:gd name="connsiteX1" fmla="*/ 942975 w 1522331"/>
                  <a:gd name="connsiteY1" fmla="*/ 85725 h 1957388"/>
                  <a:gd name="connsiteX2" fmla="*/ 1198481 w 1522331"/>
                  <a:gd name="connsiteY2" fmla="*/ 0 h 1957388"/>
                  <a:gd name="connsiteX3" fmla="*/ 1309687 w 1522331"/>
                  <a:gd name="connsiteY3" fmla="*/ 404813 h 1957388"/>
                  <a:gd name="connsiteX4" fmla="*/ 1522331 w 1522331"/>
                  <a:gd name="connsiteY4" fmla="*/ 1957388 h 1957388"/>
                  <a:gd name="connsiteX5" fmla="*/ 0 w 1522331"/>
                  <a:gd name="connsiteY5" fmla="*/ 1957388 h 1957388"/>
                  <a:gd name="connsiteX6" fmla="*/ 423862 w 1522331"/>
                  <a:gd name="connsiteY6" fmla="*/ 19050 h 1957388"/>
                  <a:gd name="connsiteX0" fmla="*/ 423862 w 1317543"/>
                  <a:gd name="connsiteY0" fmla="*/ 19050 h 1957388"/>
                  <a:gd name="connsiteX1" fmla="*/ 942975 w 1317543"/>
                  <a:gd name="connsiteY1" fmla="*/ 85725 h 1957388"/>
                  <a:gd name="connsiteX2" fmla="*/ 1198481 w 1317543"/>
                  <a:gd name="connsiteY2" fmla="*/ 0 h 1957388"/>
                  <a:gd name="connsiteX3" fmla="*/ 1309687 w 1317543"/>
                  <a:gd name="connsiteY3" fmla="*/ 404813 h 1957388"/>
                  <a:gd name="connsiteX4" fmla="*/ 1317543 w 1317543"/>
                  <a:gd name="connsiteY4" fmla="*/ 738188 h 1957388"/>
                  <a:gd name="connsiteX5" fmla="*/ 0 w 1317543"/>
                  <a:gd name="connsiteY5" fmla="*/ 1957388 h 1957388"/>
                  <a:gd name="connsiteX6" fmla="*/ 423862 w 1317543"/>
                  <a:gd name="connsiteY6" fmla="*/ 19050 h 1957388"/>
                  <a:gd name="connsiteX0" fmla="*/ 423862 w 1465803"/>
                  <a:gd name="connsiteY0" fmla="*/ 19050 h 1957388"/>
                  <a:gd name="connsiteX1" fmla="*/ 942975 w 1465803"/>
                  <a:gd name="connsiteY1" fmla="*/ 85725 h 1957388"/>
                  <a:gd name="connsiteX2" fmla="*/ 1198481 w 1465803"/>
                  <a:gd name="connsiteY2" fmla="*/ 0 h 1957388"/>
                  <a:gd name="connsiteX3" fmla="*/ 1309687 w 1465803"/>
                  <a:gd name="connsiteY3" fmla="*/ 404813 h 1957388"/>
                  <a:gd name="connsiteX4" fmla="*/ 1317543 w 1465803"/>
                  <a:gd name="connsiteY4" fmla="*/ 738188 h 1957388"/>
                  <a:gd name="connsiteX5" fmla="*/ 1428750 w 1465803"/>
                  <a:gd name="connsiteY5" fmla="*/ 923925 h 1957388"/>
                  <a:gd name="connsiteX6" fmla="*/ 0 w 1465803"/>
                  <a:gd name="connsiteY6" fmla="*/ 1957388 h 1957388"/>
                  <a:gd name="connsiteX7" fmla="*/ 423862 w 1465803"/>
                  <a:gd name="connsiteY7" fmla="*/ 19050 h 1957388"/>
                  <a:gd name="connsiteX0" fmla="*/ 423862 w 1486014"/>
                  <a:gd name="connsiteY0" fmla="*/ 19050 h 1957388"/>
                  <a:gd name="connsiteX1" fmla="*/ 942975 w 1486014"/>
                  <a:gd name="connsiteY1" fmla="*/ 85725 h 1957388"/>
                  <a:gd name="connsiteX2" fmla="*/ 1198481 w 1486014"/>
                  <a:gd name="connsiteY2" fmla="*/ 0 h 1957388"/>
                  <a:gd name="connsiteX3" fmla="*/ 1309687 w 1486014"/>
                  <a:gd name="connsiteY3" fmla="*/ 404813 h 1957388"/>
                  <a:gd name="connsiteX4" fmla="*/ 1317543 w 1486014"/>
                  <a:gd name="connsiteY4" fmla="*/ 738188 h 1957388"/>
                  <a:gd name="connsiteX5" fmla="*/ 1428750 w 1486014"/>
                  <a:gd name="connsiteY5" fmla="*/ 923925 h 1957388"/>
                  <a:gd name="connsiteX6" fmla="*/ 0 w 1486014"/>
                  <a:gd name="connsiteY6" fmla="*/ 1957388 h 1957388"/>
                  <a:gd name="connsiteX7" fmla="*/ 423862 w 1486014"/>
                  <a:gd name="connsiteY7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0 w 1428761"/>
                  <a:gd name="connsiteY6" fmla="*/ 1957388 h 1957388"/>
                  <a:gd name="connsiteX7" fmla="*/ 423862 w 1428761"/>
                  <a:gd name="connsiteY7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228725 w 1428761"/>
                  <a:gd name="connsiteY6" fmla="*/ 995363 h 1957388"/>
                  <a:gd name="connsiteX7" fmla="*/ 0 w 1428761"/>
                  <a:gd name="connsiteY7" fmla="*/ 1957388 h 1957388"/>
                  <a:gd name="connsiteX8" fmla="*/ 423862 w 1428761"/>
                  <a:gd name="connsiteY8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228725 w 1428761"/>
                  <a:gd name="connsiteY6" fmla="*/ 995363 h 1957388"/>
                  <a:gd name="connsiteX7" fmla="*/ 0 w 1428761"/>
                  <a:gd name="connsiteY7" fmla="*/ 1957388 h 1957388"/>
                  <a:gd name="connsiteX8" fmla="*/ 423862 w 1428761"/>
                  <a:gd name="connsiteY8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228725 w 1428761"/>
                  <a:gd name="connsiteY6" fmla="*/ 995363 h 1957388"/>
                  <a:gd name="connsiteX7" fmla="*/ 0 w 1428761"/>
                  <a:gd name="connsiteY7" fmla="*/ 1957388 h 1957388"/>
                  <a:gd name="connsiteX8" fmla="*/ 423862 w 1428761"/>
                  <a:gd name="connsiteY8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209675 w 1428761"/>
                  <a:gd name="connsiteY6" fmla="*/ 1057276 h 1957388"/>
                  <a:gd name="connsiteX7" fmla="*/ 0 w 1428761"/>
                  <a:gd name="connsiteY7" fmla="*/ 1957388 h 1957388"/>
                  <a:gd name="connsiteX8" fmla="*/ 423862 w 1428761"/>
                  <a:gd name="connsiteY8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209675 w 1428761"/>
                  <a:gd name="connsiteY6" fmla="*/ 1057276 h 1957388"/>
                  <a:gd name="connsiteX7" fmla="*/ 0 w 1428761"/>
                  <a:gd name="connsiteY7" fmla="*/ 1957388 h 1957388"/>
                  <a:gd name="connsiteX8" fmla="*/ 423862 w 1428761"/>
                  <a:gd name="connsiteY8" fmla="*/ 19050 h 1957388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881063 w 1428761"/>
                  <a:gd name="connsiteY6" fmla="*/ 2238376 h 2238376"/>
                  <a:gd name="connsiteX7" fmla="*/ 0 w 1428761"/>
                  <a:gd name="connsiteY7" fmla="*/ 1957388 h 2238376"/>
                  <a:gd name="connsiteX8" fmla="*/ 423862 w 1428761"/>
                  <a:gd name="connsiteY8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209675 w 1428761"/>
                  <a:gd name="connsiteY6" fmla="*/ 1038225 h 2238376"/>
                  <a:gd name="connsiteX7" fmla="*/ 881063 w 1428761"/>
                  <a:gd name="connsiteY7" fmla="*/ 2238376 h 2238376"/>
                  <a:gd name="connsiteX8" fmla="*/ 0 w 1428761"/>
                  <a:gd name="connsiteY8" fmla="*/ 1957388 h 2238376"/>
                  <a:gd name="connsiteX9" fmla="*/ 423862 w 1428761"/>
                  <a:gd name="connsiteY9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881063 w 1428761"/>
                  <a:gd name="connsiteY8" fmla="*/ 2238376 h 2238376"/>
                  <a:gd name="connsiteX9" fmla="*/ 0 w 1428761"/>
                  <a:gd name="connsiteY9" fmla="*/ 1957388 h 2238376"/>
                  <a:gd name="connsiteX10" fmla="*/ 423862 w 1428761"/>
                  <a:gd name="connsiteY10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881063 w 1428761"/>
                  <a:gd name="connsiteY8" fmla="*/ 2238376 h 2238376"/>
                  <a:gd name="connsiteX9" fmla="*/ 0 w 1428761"/>
                  <a:gd name="connsiteY9" fmla="*/ 1957388 h 2238376"/>
                  <a:gd name="connsiteX10" fmla="*/ 423862 w 1428761"/>
                  <a:gd name="connsiteY10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881063 w 1428761"/>
                  <a:gd name="connsiteY8" fmla="*/ 2238376 h 2238376"/>
                  <a:gd name="connsiteX9" fmla="*/ 0 w 1428761"/>
                  <a:gd name="connsiteY9" fmla="*/ 1957388 h 2238376"/>
                  <a:gd name="connsiteX10" fmla="*/ 423862 w 1428761"/>
                  <a:gd name="connsiteY10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881063 w 1428761"/>
                  <a:gd name="connsiteY8" fmla="*/ 2238376 h 2238376"/>
                  <a:gd name="connsiteX9" fmla="*/ 0 w 1428761"/>
                  <a:gd name="connsiteY9" fmla="*/ 1957388 h 2238376"/>
                  <a:gd name="connsiteX10" fmla="*/ 423862 w 1428761"/>
                  <a:gd name="connsiteY10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1085850 w 1428761"/>
                  <a:gd name="connsiteY8" fmla="*/ 190500 h 2238376"/>
                  <a:gd name="connsiteX9" fmla="*/ 881063 w 1428761"/>
                  <a:gd name="connsiteY9" fmla="*/ 2238376 h 2238376"/>
                  <a:gd name="connsiteX10" fmla="*/ 0 w 1428761"/>
                  <a:gd name="connsiteY10" fmla="*/ 1957388 h 2238376"/>
                  <a:gd name="connsiteX11" fmla="*/ 423862 w 1428761"/>
                  <a:gd name="connsiteY11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1085850 w 1428761"/>
                  <a:gd name="connsiteY8" fmla="*/ 190500 h 2238376"/>
                  <a:gd name="connsiteX9" fmla="*/ 881063 w 1428761"/>
                  <a:gd name="connsiteY9" fmla="*/ 2238376 h 2238376"/>
                  <a:gd name="connsiteX10" fmla="*/ 0 w 1428761"/>
                  <a:gd name="connsiteY10" fmla="*/ 1957388 h 2238376"/>
                  <a:gd name="connsiteX11" fmla="*/ 423862 w 1428761"/>
                  <a:gd name="connsiteY11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1085850 w 1428761"/>
                  <a:gd name="connsiteY8" fmla="*/ 190500 h 2238376"/>
                  <a:gd name="connsiteX9" fmla="*/ 1190625 w 1428761"/>
                  <a:gd name="connsiteY9" fmla="*/ 1119188 h 2238376"/>
                  <a:gd name="connsiteX10" fmla="*/ 881063 w 1428761"/>
                  <a:gd name="connsiteY10" fmla="*/ 2238376 h 2238376"/>
                  <a:gd name="connsiteX11" fmla="*/ 0 w 1428761"/>
                  <a:gd name="connsiteY11" fmla="*/ 1957388 h 2238376"/>
                  <a:gd name="connsiteX12" fmla="*/ 423862 w 1428761"/>
                  <a:gd name="connsiteY12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1123950 w 1428761"/>
                  <a:gd name="connsiteY8" fmla="*/ 176212 h 2238376"/>
                  <a:gd name="connsiteX9" fmla="*/ 1190625 w 1428761"/>
                  <a:gd name="connsiteY9" fmla="*/ 1119188 h 2238376"/>
                  <a:gd name="connsiteX10" fmla="*/ 881063 w 1428761"/>
                  <a:gd name="connsiteY10" fmla="*/ 2238376 h 2238376"/>
                  <a:gd name="connsiteX11" fmla="*/ 0 w 1428761"/>
                  <a:gd name="connsiteY11" fmla="*/ 1957388 h 2238376"/>
                  <a:gd name="connsiteX12" fmla="*/ 423862 w 1428761"/>
                  <a:gd name="connsiteY12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1095375 w 1428761"/>
                  <a:gd name="connsiteY8" fmla="*/ 204787 h 2238376"/>
                  <a:gd name="connsiteX9" fmla="*/ 1190625 w 1428761"/>
                  <a:gd name="connsiteY9" fmla="*/ 1119188 h 2238376"/>
                  <a:gd name="connsiteX10" fmla="*/ 881063 w 1428761"/>
                  <a:gd name="connsiteY10" fmla="*/ 2238376 h 2238376"/>
                  <a:gd name="connsiteX11" fmla="*/ 0 w 1428761"/>
                  <a:gd name="connsiteY11" fmla="*/ 1957388 h 2238376"/>
                  <a:gd name="connsiteX12" fmla="*/ 423862 w 1428761"/>
                  <a:gd name="connsiteY12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1095375 w 1428761"/>
                  <a:gd name="connsiteY8" fmla="*/ 204787 h 2238376"/>
                  <a:gd name="connsiteX9" fmla="*/ 1190625 w 1428761"/>
                  <a:gd name="connsiteY9" fmla="*/ 1119188 h 2238376"/>
                  <a:gd name="connsiteX10" fmla="*/ 1071562 w 1428761"/>
                  <a:gd name="connsiteY10" fmla="*/ 1528763 h 2238376"/>
                  <a:gd name="connsiteX11" fmla="*/ 881063 w 1428761"/>
                  <a:gd name="connsiteY11" fmla="*/ 2238376 h 2238376"/>
                  <a:gd name="connsiteX12" fmla="*/ 0 w 1428761"/>
                  <a:gd name="connsiteY12" fmla="*/ 1957388 h 2238376"/>
                  <a:gd name="connsiteX13" fmla="*/ 423862 w 1428761"/>
                  <a:gd name="connsiteY13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1095375 w 1428761"/>
                  <a:gd name="connsiteY8" fmla="*/ 204787 h 2238376"/>
                  <a:gd name="connsiteX9" fmla="*/ 1190625 w 1428761"/>
                  <a:gd name="connsiteY9" fmla="*/ 1119188 h 2238376"/>
                  <a:gd name="connsiteX10" fmla="*/ 1071562 w 1428761"/>
                  <a:gd name="connsiteY10" fmla="*/ 1528763 h 2238376"/>
                  <a:gd name="connsiteX11" fmla="*/ 881063 w 1428761"/>
                  <a:gd name="connsiteY11" fmla="*/ 2238376 h 2238376"/>
                  <a:gd name="connsiteX12" fmla="*/ 0 w 1428761"/>
                  <a:gd name="connsiteY12" fmla="*/ 1957388 h 2238376"/>
                  <a:gd name="connsiteX13" fmla="*/ 423862 w 1428761"/>
                  <a:gd name="connsiteY13" fmla="*/ 19050 h 2238376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323975 w 1428761"/>
                  <a:gd name="connsiteY6" fmla="*/ 1028700 h 1957388"/>
                  <a:gd name="connsiteX7" fmla="*/ 1209675 w 1428761"/>
                  <a:gd name="connsiteY7" fmla="*/ 1038225 h 1957388"/>
                  <a:gd name="connsiteX8" fmla="*/ 1095375 w 1428761"/>
                  <a:gd name="connsiteY8" fmla="*/ 204787 h 1957388"/>
                  <a:gd name="connsiteX9" fmla="*/ 1190625 w 1428761"/>
                  <a:gd name="connsiteY9" fmla="*/ 1119188 h 1957388"/>
                  <a:gd name="connsiteX10" fmla="*/ 1071562 w 1428761"/>
                  <a:gd name="connsiteY10" fmla="*/ 1528763 h 1957388"/>
                  <a:gd name="connsiteX11" fmla="*/ 842963 w 1428761"/>
                  <a:gd name="connsiteY11" fmla="*/ 1828801 h 1957388"/>
                  <a:gd name="connsiteX12" fmla="*/ 0 w 1428761"/>
                  <a:gd name="connsiteY12" fmla="*/ 1957388 h 1957388"/>
                  <a:gd name="connsiteX13" fmla="*/ 423862 w 1428761"/>
                  <a:gd name="connsiteY13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323975 w 1428761"/>
                  <a:gd name="connsiteY6" fmla="*/ 1028700 h 1957388"/>
                  <a:gd name="connsiteX7" fmla="*/ 1209675 w 1428761"/>
                  <a:gd name="connsiteY7" fmla="*/ 1038225 h 1957388"/>
                  <a:gd name="connsiteX8" fmla="*/ 1095375 w 1428761"/>
                  <a:gd name="connsiteY8" fmla="*/ 204787 h 1957388"/>
                  <a:gd name="connsiteX9" fmla="*/ 1190625 w 1428761"/>
                  <a:gd name="connsiteY9" fmla="*/ 1119188 h 1957388"/>
                  <a:gd name="connsiteX10" fmla="*/ 1071562 w 1428761"/>
                  <a:gd name="connsiteY10" fmla="*/ 1528763 h 1957388"/>
                  <a:gd name="connsiteX11" fmla="*/ 842963 w 1428761"/>
                  <a:gd name="connsiteY11" fmla="*/ 1828801 h 1957388"/>
                  <a:gd name="connsiteX12" fmla="*/ 0 w 1428761"/>
                  <a:gd name="connsiteY12" fmla="*/ 1957388 h 1957388"/>
                  <a:gd name="connsiteX13" fmla="*/ 423862 w 1428761"/>
                  <a:gd name="connsiteY13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323975 w 1428761"/>
                  <a:gd name="connsiteY6" fmla="*/ 1028700 h 1957388"/>
                  <a:gd name="connsiteX7" fmla="*/ 1209675 w 1428761"/>
                  <a:gd name="connsiteY7" fmla="*/ 1038225 h 1957388"/>
                  <a:gd name="connsiteX8" fmla="*/ 1095375 w 1428761"/>
                  <a:gd name="connsiteY8" fmla="*/ 204787 h 1957388"/>
                  <a:gd name="connsiteX9" fmla="*/ 1190625 w 1428761"/>
                  <a:gd name="connsiteY9" fmla="*/ 1119188 h 1957388"/>
                  <a:gd name="connsiteX10" fmla="*/ 1071562 w 1428761"/>
                  <a:gd name="connsiteY10" fmla="*/ 1528763 h 1957388"/>
                  <a:gd name="connsiteX11" fmla="*/ 1400175 w 1428761"/>
                  <a:gd name="connsiteY11" fmla="*/ 1585913 h 1957388"/>
                  <a:gd name="connsiteX12" fmla="*/ 842963 w 1428761"/>
                  <a:gd name="connsiteY12" fmla="*/ 1828801 h 1957388"/>
                  <a:gd name="connsiteX13" fmla="*/ 0 w 1428761"/>
                  <a:gd name="connsiteY13" fmla="*/ 1957388 h 1957388"/>
                  <a:gd name="connsiteX14" fmla="*/ 423862 w 1428761"/>
                  <a:gd name="connsiteY14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323975 w 1428761"/>
                  <a:gd name="connsiteY6" fmla="*/ 1028700 h 1957388"/>
                  <a:gd name="connsiteX7" fmla="*/ 1209675 w 1428761"/>
                  <a:gd name="connsiteY7" fmla="*/ 1038225 h 1957388"/>
                  <a:gd name="connsiteX8" fmla="*/ 1095375 w 1428761"/>
                  <a:gd name="connsiteY8" fmla="*/ 204787 h 1957388"/>
                  <a:gd name="connsiteX9" fmla="*/ 1190625 w 1428761"/>
                  <a:gd name="connsiteY9" fmla="*/ 1119188 h 1957388"/>
                  <a:gd name="connsiteX10" fmla="*/ 1071562 w 1428761"/>
                  <a:gd name="connsiteY10" fmla="*/ 1528763 h 1957388"/>
                  <a:gd name="connsiteX11" fmla="*/ 1247775 w 1428761"/>
                  <a:gd name="connsiteY11" fmla="*/ 1819275 h 1957388"/>
                  <a:gd name="connsiteX12" fmla="*/ 842963 w 1428761"/>
                  <a:gd name="connsiteY12" fmla="*/ 1828801 h 1957388"/>
                  <a:gd name="connsiteX13" fmla="*/ 0 w 1428761"/>
                  <a:gd name="connsiteY13" fmla="*/ 1957388 h 1957388"/>
                  <a:gd name="connsiteX14" fmla="*/ 423862 w 1428761"/>
                  <a:gd name="connsiteY14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323975 w 1428761"/>
                  <a:gd name="connsiteY6" fmla="*/ 1028700 h 1957388"/>
                  <a:gd name="connsiteX7" fmla="*/ 1209675 w 1428761"/>
                  <a:gd name="connsiteY7" fmla="*/ 1038225 h 1957388"/>
                  <a:gd name="connsiteX8" fmla="*/ 1095375 w 1428761"/>
                  <a:gd name="connsiteY8" fmla="*/ 204787 h 1957388"/>
                  <a:gd name="connsiteX9" fmla="*/ 1190625 w 1428761"/>
                  <a:gd name="connsiteY9" fmla="*/ 1119188 h 1957388"/>
                  <a:gd name="connsiteX10" fmla="*/ 1071562 w 1428761"/>
                  <a:gd name="connsiteY10" fmla="*/ 1528763 h 1957388"/>
                  <a:gd name="connsiteX11" fmla="*/ 1247775 w 1428761"/>
                  <a:gd name="connsiteY11" fmla="*/ 1819275 h 1957388"/>
                  <a:gd name="connsiteX12" fmla="*/ 842963 w 1428761"/>
                  <a:gd name="connsiteY12" fmla="*/ 1828801 h 1957388"/>
                  <a:gd name="connsiteX13" fmla="*/ 0 w 1428761"/>
                  <a:gd name="connsiteY13" fmla="*/ 1957388 h 1957388"/>
                  <a:gd name="connsiteX14" fmla="*/ 423862 w 1428761"/>
                  <a:gd name="connsiteY14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323975 w 1428761"/>
                  <a:gd name="connsiteY6" fmla="*/ 1028700 h 1957388"/>
                  <a:gd name="connsiteX7" fmla="*/ 1209675 w 1428761"/>
                  <a:gd name="connsiteY7" fmla="*/ 1038225 h 1957388"/>
                  <a:gd name="connsiteX8" fmla="*/ 1095375 w 1428761"/>
                  <a:gd name="connsiteY8" fmla="*/ 204787 h 1957388"/>
                  <a:gd name="connsiteX9" fmla="*/ 1190625 w 1428761"/>
                  <a:gd name="connsiteY9" fmla="*/ 1119188 h 1957388"/>
                  <a:gd name="connsiteX10" fmla="*/ 1071562 w 1428761"/>
                  <a:gd name="connsiteY10" fmla="*/ 1528763 h 1957388"/>
                  <a:gd name="connsiteX11" fmla="*/ 1247775 w 1428761"/>
                  <a:gd name="connsiteY11" fmla="*/ 1819275 h 1957388"/>
                  <a:gd name="connsiteX12" fmla="*/ 842963 w 1428761"/>
                  <a:gd name="connsiteY12" fmla="*/ 1828801 h 1957388"/>
                  <a:gd name="connsiteX13" fmla="*/ 838200 w 1428761"/>
                  <a:gd name="connsiteY13" fmla="*/ 1219200 h 1957388"/>
                  <a:gd name="connsiteX14" fmla="*/ 0 w 1428761"/>
                  <a:gd name="connsiteY14" fmla="*/ 1957388 h 1957388"/>
                  <a:gd name="connsiteX15" fmla="*/ 423862 w 1428761"/>
                  <a:gd name="connsiteY15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323975 w 1428761"/>
                  <a:gd name="connsiteY6" fmla="*/ 1028700 h 1957388"/>
                  <a:gd name="connsiteX7" fmla="*/ 1209675 w 1428761"/>
                  <a:gd name="connsiteY7" fmla="*/ 1038225 h 1957388"/>
                  <a:gd name="connsiteX8" fmla="*/ 1095375 w 1428761"/>
                  <a:gd name="connsiteY8" fmla="*/ 204787 h 1957388"/>
                  <a:gd name="connsiteX9" fmla="*/ 1190625 w 1428761"/>
                  <a:gd name="connsiteY9" fmla="*/ 1119188 h 1957388"/>
                  <a:gd name="connsiteX10" fmla="*/ 1071562 w 1428761"/>
                  <a:gd name="connsiteY10" fmla="*/ 1528763 h 1957388"/>
                  <a:gd name="connsiteX11" fmla="*/ 1247775 w 1428761"/>
                  <a:gd name="connsiteY11" fmla="*/ 1819275 h 1957388"/>
                  <a:gd name="connsiteX12" fmla="*/ 842963 w 1428761"/>
                  <a:gd name="connsiteY12" fmla="*/ 1828801 h 1957388"/>
                  <a:gd name="connsiteX13" fmla="*/ 838200 w 1428761"/>
                  <a:gd name="connsiteY13" fmla="*/ 1219200 h 1957388"/>
                  <a:gd name="connsiteX14" fmla="*/ 757237 w 1428761"/>
                  <a:gd name="connsiteY14" fmla="*/ 1838325 h 1957388"/>
                  <a:gd name="connsiteX15" fmla="*/ 0 w 1428761"/>
                  <a:gd name="connsiteY15" fmla="*/ 1957388 h 1957388"/>
                  <a:gd name="connsiteX16" fmla="*/ 423862 w 1428761"/>
                  <a:gd name="connsiteY16" fmla="*/ 19050 h 1957388"/>
                  <a:gd name="connsiteX0" fmla="*/ 123824 w 1128723"/>
                  <a:gd name="connsiteY0" fmla="*/ 19050 h 1843845"/>
                  <a:gd name="connsiteX1" fmla="*/ 642937 w 1128723"/>
                  <a:gd name="connsiteY1" fmla="*/ 85725 h 1843845"/>
                  <a:gd name="connsiteX2" fmla="*/ 898443 w 1128723"/>
                  <a:gd name="connsiteY2" fmla="*/ 0 h 1843845"/>
                  <a:gd name="connsiteX3" fmla="*/ 1009649 w 1128723"/>
                  <a:gd name="connsiteY3" fmla="*/ 404813 h 1843845"/>
                  <a:gd name="connsiteX4" fmla="*/ 1017505 w 1128723"/>
                  <a:gd name="connsiteY4" fmla="*/ 738188 h 1843845"/>
                  <a:gd name="connsiteX5" fmla="*/ 1128712 w 1128723"/>
                  <a:gd name="connsiteY5" fmla="*/ 923925 h 1843845"/>
                  <a:gd name="connsiteX6" fmla="*/ 1023937 w 1128723"/>
                  <a:gd name="connsiteY6" fmla="*/ 1028700 h 1843845"/>
                  <a:gd name="connsiteX7" fmla="*/ 909637 w 1128723"/>
                  <a:gd name="connsiteY7" fmla="*/ 1038225 h 1843845"/>
                  <a:gd name="connsiteX8" fmla="*/ 795337 w 1128723"/>
                  <a:gd name="connsiteY8" fmla="*/ 204787 h 1843845"/>
                  <a:gd name="connsiteX9" fmla="*/ 890587 w 1128723"/>
                  <a:gd name="connsiteY9" fmla="*/ 1119188 h 1843845"/>
                  <a:gd name="connsiteX10" fmla="*/ 771524 w 1128723"/>
                  <a:gd name="connsiteY10" fmla="*/ 1528763 h 1843845"/>
                  <a:gd name="connsiteX11" fmla="*/ 947737 w 1128723"/>
                  <a:gd name="connsiteY11" fmla="*/ 1819275 h 1843845"/>
                  <a:gd name="connsiteX12" fmla="*/ 542925 w 1128723"/>
                  <a:gd name="connsiteY12" fmla="*/ 1828801 h 1843845"/>
                  <a:gd name="connsiteX13" fmla="*/ 538162 w 1128723"/>
                  <a:gd name="connsiteY13" fmla="*/ 1219200 h 1843845"/>
                  <a:gd name="connsiteX14" fmla="*/ 457199 w 1128723"/>
                  <a:gd name="connsiteY14" fmla="*/ 1838325 h 1843845"/>
                  <a:gd name="connsiteX15" fmla="*/ 0 w 1128723"/>
                  <a:gd name="connsiteY15" fmla="*/ 1743075 h 1843845"/>
                  <a:gd name="connsiteX16" fmla="*/ 123824 w 1128723"/>
                  <a:gd name="connsiteY16" fmla="*/ 19050 h 1843845"/>
                  <a:gd name="connsiteX0" fmla="*/ 361950 w 1366849"/>
                  <a:gd name="connsiteY0" fmla="*/ 19050 h 1843845"/>
                  <a:gd name="connsiteX1" fmla="*/ 881063 w 1366849"/>
                  <a:gd name="connsiteY1" fmla="*/ 85725 h 1843845"/>
                  <a:gd name="connsiteX2" fmla="*/ 1136569 w 1366849"/>
                  <a:gd name="connsiteY2" fmla="*/ 0 h 1843845"/>
                  <a:gd name="connsiteX3" fmla="*/ 1247775 w 1366849"/>
                  <a:gd name="connsiteY3" fmla="*/ 404813 h 1843845"/>
                  <a:gd name="connsiteX4" fmla="*/ 1255631 w 1366849"/>
                  <a:gd name="connsiteY4" fmla="*/ 738188 h 1843845"/>
                  <a:gd name="connsiteX5" fmla="*/ 1366838 w 1366849"/>
                  <a:gd name="connsiteY5" fmla="*/ 923925 h 1843845"/>
                  <a:gd name="connsiteX6" fmla="*/ 1262063 w 1366849"/>
                  <a:gd name="connsiteY6" fmla="*/ 1028700 h 1843845"/>
                  <a:gd name="connsiteX7" fmla="*/ 1147763 w 1366849"/>
                  <a:gd name="connsiteY7" fmla="*/ 1038225 h 1843845"/>
                  <a:gd name="connsiteX8" fmla="*/ 1033463 w 1366849"/>
                  <a:gd name="connsiteY8" fmla="*/ 204787 h 1843845"/>
                  <a:gd name="connsiteX9" fmla="*/ 1128713 w 1366849"/>
                  <a:gd name="connsiteY9" fmla="*/ 1119188 h 1843845"/>
                  <a:gd name="connsiteX10" fmla="*/ 1009650 w 1366849"/>
                  <a:gd name="connsiteY10" fmla="*/ 1528763 h 1843845"/>
                  <a:gd name="connsiteX11" fmla="*/ 1185863 w 1366849"/>
                  <a:gd name="connsiteY11" fmla="*/ 1819275 h 1843845"/>
                  <a:gd name="connsiteX12" fmla="*/ 781051 w 1366849"/>
                  <a:gd name="connsiteY12" fmla="*/ 1828801 h 1843845"/>
                  <a:gd name="connsiteX13" fmla="*/ 776288 w 1366849"/>
                  <a:gd name="connsiteY13" fmla="*/ 1219200 h 1843845"/>
                  <a:gd name="connsiteX14" fmla="*/ 695325 w 1366849"/>
                  <a:gd name="connsiteY14" fmla="*/ 1838325 h 1843845"/>
                  <a:gd name="connsiteX15" fmla="*/ 238126 w 1366849"/>
                  <a:gd name="connsiteY15" fmla="*/ 1743075 h 1843845"/>
                  <a:gd name="connsiteX16" fmla="*/ 0 w 1366849"/>
                  <a:gd name="connsiteY16" fmla="*/ 1504951 h 1843845"/>
                  <a:gd name="connsiteX17" fmla="*/ 361950 w 1366849"/>
                  <a:gd name="connsiteY17" fmla="*/ 19050 h 1843845"/>
                  <a:gd name="connsiteX0" fmla="*/ 361950 w 1366849"/>
                  <a:gd name="connsiteY0" fmla="*/ 19050 h 1847850"/>
                  <a:gd name="connsiteX1" fmla="*/ 881063 w 1366849"/>
                  <a:gd name="connsiteY1" fmla="*/ 85725 h 1847850"/>
                  <a:gd name="connsiteX2" fmla="*/ 1136569 w 1366849"/>
                  <a:gd name="connsiteY2" fmla="*/ 0 h 1847850"/>
                  <a:gd name="connsiteX3" fmla="*/ 1247775 w 1366849"/>
                  <a:gd name="connsiteY3" fmla="*/ 404813 h 1847850"/>
                  <a:gd name="connsiteX4" fmla="*/ 1255631 w 1366849"/>
                  <a:gd name="connsiteY4" fmla="*/ 738188 h 1847850"/>
                  <a:gd name="connsiteX5" fmla="*/ 1366838 w 1366849"/>
                  <a:gd name="connsiteY5" fmla="*/ 923925 h 1847850"/>
                  <a:gd name="connsiteX6" fmla="*/ 1262063 w 1366849"/>
                  <a:gd name="connsiteY6" fmla="*/ 1028700 h 1847850"/>
                  <a:gd name="connsiteX7" fmla="*/ 1147763 w 1366849"/>
                  <a:gd name="connsiteY7" fmla="*/ 1038225 h 1847850"/>
                  <a:gd name="connsiteX8" fmla="*/ 1033463 w 1366849"/>
                  <a:gd name="connsiteY8" fmla="*/ 204787 h 1847850"/>
                  <a:gd name="connsiteX9" fmla="*/ 1128713 w 1366849"/>
                  <a:gd name="connsiteY9" fmla="*/ 1119188 h 1847850"/>
                  <a:gd name="connsiteX10" fmla="*/ 1009650 w 1366849"/>
                  <a:gd name="connsiteY10" fmla="*/ 1528763 h 1847850"/>
                  <a:gd name="connsiteX11" fmla="*/ 1185863 w 1366849"/>
                  <a:gd name="connsiteY11" fmla="*/ 1819275 h 1847850"/>
                  <a:gd name="connsiteX12" fmla="*/ 781051 w 1366849"/>
                  <a:gd name="connsiteY12" fmla="*/ 1828801 h 1847850"/>
                  <a:gd name="connsiteX13" fmla="*/ 776288 w 1366849"/>
                  <a:gd name="connsiteY13" fmla="*/ 1219200 h 1847850"/>
                  <a:gd name="connsiteX14" fmla="*/ 695325 w 1366849"/>
                  <a:gd name="connsiteY14" fmla="*/ 1838325 h 1847850"/>
                  <a:gd name="connsiteX15" fmla="*/ 357189 w 1366849"/>
                  <a:gd name="connsiteY15" fmla="*/ 1847850 h 1847850"/>
                  <a:gd name="connsiteX16" fmla="*/ 0 w 1366849"/>
                  <a:gd name="connsiteY16" fmla="*/ 1504951 h 1847850"/>
                  <a:gd name="connsiteX17" fmla="*/ 361950 w 1366849"/>
                  <a:gd name="connsiteY17" fmla="*/ 19050 h 1847850"/>
                  <a:gd name="connsiteX0" fmla="*/ 109537 w 1114436"/>
                  <a:gd name="connsiteY0" fmla="*/ 19050 h 1847850"/>
                  <a:gd name="connsiteX1" fmla="*/ 628650 w 1114436"/>
                  <a:gd name="connsiteY1" fmla="*/ 85725 h 1847850"/>
                  <a:gd name="connsiteX2" fmla="*/ 884156 w 1114436"/>
                  <a:gd name="connsiteY2" fmla="*/ 0 h 1847850"/>
                  <a:gd name="connsiteX3" fmla="*/ 995362 w 1114436"/>
                  <a:gd name="connsiteY3" fmla="*/ 404813 h 1847850"/>
                  <a:gd name="connsiteX4" fmla="*/ 1003218 w 1114436"/>
                  <a:gd name="connsiteY4" fmla="*/ 738188 h 1847850"/>
                  <a:gd name="connsiteX5" fmla="*/ 1114425 w 1114436"/>
                  <a:gd name="connsiteY5" fmla="*/ 923925 h 1847850"/>
                  <a:gd name="connsiteX6" fmla="*/ 1009650 w 1114436"/>
                  <a:gd name="connsiteY6" fmla="*/ 1028700 h 1847850"/>
                  <a:gd name="connsiteX7" fmla="*/ 895350 w 1114436"/>
                  <a:gd name="connsiteY7" fmla="*/ 1038225 h 1847850"/>
                  <a:gd name="connsiteX8" fmla="*/ 781050 w 1114436"/>
                  <a:gd name="connsiteY8" fmla="*/ 204787 h 1847850"/>
                  <a:gd name="connsiteX9" fmla="*/ 876300 w 1114436"/>
                  <a:gd name="connsiteY9" fmla="*/ 1119188 h 1847850"/>
                  <a:gd name="connsiteX10" fmla="*/ 757237 w 1114436"/>
                  <a:gd name="connsiteY10" fmla="*/ 1528763 h 1847850"/>
                  <a:gd name="connsiteX11" fmla="*/ 933450 w 1114436"/>
                  <a:gd name="connsiteY11" fmla="*/ 1819275 h 1847850"/>
                  <a:gd name="connsiteX12" fmla="*/ 528638 w 1114436"/>
                  <a:gd name="connsiteY12" fmla="*/ 1828801 h 1847850"/>
                  <a:gd name="connsiteX13" fmla="*/ 523875 w 1114436"/>
                  <a:gd name="connsiteY13" fmla="*/ 1219200 h 1847850"/>
                  <a:gd name="connsiteX14" fmla="*/ 442912 w 1114436"/>
                  <a:gd name="connsiteY14" fmla="*/ 1838325 h 1847850"/>
                  <a:gd name="connsiteX15" fmla="*/ 104776 w 1114436"/>
                  <a:gd name="connsiteY15" fmla="*/ 1847850 h 1847850"/>
                  <a:gd name="connsiteX16" fmla="*/ 0 w 1114436"/>
                  <a:gd name="connsiteY16" fmla="*/ 1709738 h 1847850"/>
                  <a:gd name="connsiteX17" fmla="*/ 109537 w 1114436"/>
                  <a:gd name="connsiteY17" fmla="*/ 19050 h 1847850"/>
                  <a:gd name="connsiteX0" fmla="*/ 109537 w 1114436"/>
                  <a:gd name="connsiteY0" fmla="*/ 19050 h 1847850"/>
                  <a:gd name="connsiteX1" fmla="*/ 628650 w 1114436"/>
                  <a:gd name="connsiteY1" fmla="*/ 85725 h 1847850"/>
                  <a:gd name="connsiteX2" fmla="*/ 884156 w 1114436"/>
                  <a:gd name="connsiteY2" fmla="*/ 0 h 1847850"/>
                  <a:gd name="connsiteX3" fmla="*/ 995362 w 1114436"/>
                  <a:gd name="connsiteY3" fmla="*/ 404813 h 1847850"/>
                  <a:gd name="connsiteX4" fmla="*/ 1003218 w 1114436"/>
                  <a:gd name="connsiteY4" fmla="*/ 738188 h 1847850"/>
                  <a:gd name="connsiteX5" fmla="*/ 1114425 w 1114436"/>
                  <a:gd name="connsiteY5" fmla="*/ 923925 h 1847850"/>
                  <a:gd name="connsiteX6" fmla="*/ 1009650 w 1114436"/>
                  <a:gd name="connsiteY6" fmla="*/ 1028700 h 1847850"/>
                  <a:gd name="connsiteX7" fmla="*/ 895350 w 1114436"/>
                  <a:gd name="connsiteY7" fmla="*/ 1038225 h 1847850"/>
                  <a:gd name="connsiteX8" fmla="*/ 781050 w 1114436"/>
                  <a:gd name="connsiteY8" fmla="*/ 204787 h 1847850"/>
                  <a:gd name="connsiteX9" fmla="*/ 876300 w 1114436"/>
                  <a:gd name="connsiteY9" fmla="*/ 1119188 h 1847850"/>
                  <a:gd name="connsiteX10" fmla="*/ 757237 w 1114436"/>
                  <a:gd name="connsiteY10" fmla="*/ 1528763 h 1847850"/>
                  <a:gd name="connsiteX11" fmla="*/ 933450 w 1114436"/>
                  <a:gd name="connsiteY11" fmla="*/ 1819275 h 1847850"/>
                  <a:gd name="connsiteX12" fmla="*/ 528638 w 1114436"/>
                  <a:gd name="connsiteY12" fmla="*/ 1828801 h 1847850"/>
                  <a:gd name="connsiteX13" fmla="*/ 523875 w 1114436"/>
                  <a:gd name="connsiteY13" fmla="*/ 1219200 h 1847850"/>
                  <a:gd name="connsiteX14" fmla="*/ 442912 w 1114436"/>
                  <a:gd name="connsiteY14" fmla="*/ 1838325 h 1847850"/>
                  <a:gd name="connsiteX15" fmla="*/ 104776 w 1114436"/>
                  <a:gd name="connsiteY15" fmla="*/ 1847850 h 1847850"/>
                  <a:gd name="connsiteX16" fmla="*/ 0 w 1114436"/>
                  <a:gd name="connsiteY16" fmla="*/ 1709738 h 1847850"/>
                  <a:gd name="connsiteX17" fmla="*/ 214311 w 1114436"/>
                  <a:gd name="connsiteY17" fmla="*/ 1504950 h 1847850"/>
                  <a:gd name="connsiteX18" fmla="*/ 109537 w 1114436"/>
                  <a:gd name="connsiteY18" fmla="*/ 19050 h 1847850"/>
                  <a:gd name="connsiteX0" fmla="*/ 109537 w 1114436"/>
                  <a:gd name="connsiteY0" fmla="*/ 19050 h 1847850"/>
                  <a:gd name="connsiteX1" fmla="*/ 628650 w 1114436"/>
                  <a:gd name="connsiteY1" fmla="*/ 85725 h 1847850"/>
                  <a:gd name="connsiteX2" fmla="*/ 884156 w 1114436"/>
                  <a:gd name="connsiteY2" fmla="*/ 0 h 1847850"/>
                  <a:gd name="connsiteX3" fmla="*/ 995362 w 1114436"/>
                  <a:gd name="connsiteY3" fmla="*/ 404813 h 1847850"/>
                  <a:gd name="connsiteX4" fmla="*/ 1003218 w 1114436"/>
                  <a:gd name="connsiteY4" fmla="*/ 738188 h 1847850"/>
                  <a:gd name="connsiteX5" fmla="*/ 1114425 w 1114436"/>
                  <a:gd name="connsiteY5" fmla="*/ 923925 h 1847850"/>
                  <a:gd name="connsiteX6" fmla="*/ 1009650 w 1114436"/>
                  <a:gd name="connsiteY6" fmla="*/ 1028700 h 1847850"/>
                  <a:gd name="connsiteX7" fmla="*/ 895350 w 1114436"/>
                  <a:gd name="connsiteY7" fmla="*/ 1038225 h 1847850"/>
                  <a:gd name="connsiteX8" fmla="*/ 781050 w 1114436"/>
                  <a:gd name="connsiteY8" fmla="*/ 204787 h 1847850"/>
                  <a:gd name="connsiteX9" fmla="*/ 876300 w 1114436"/>
                  <a:gd name="connsiteY9" fmla="*/ 1119188 h 1847850"/>
                  <a:gd name="connsiteX10" fmla="*/ 757237 w 1114436"/>
                  <a:gd name="connsiteY10" fmla="*/ 1528763 h 1847850"/>
                  <a:gd name="connsiteX11" fmla="*/ 933450 w 1114436"/>
                  <a:gd name="connsiteY11" fmla="*/ 1819275 h 1847850"/>
                  <a:gd name="connsiteX12" fmla="*/ 528638 w 1114436"/>
                  <a:gd name="connsiteY12" fmla="*/ 1828801 h 1847850"/>
                  <a:gd name="connsiteX13" fmla="*/ 523875 w 1114436"/>
                  <a:gd name="connsiteY13" fmla="*/ 1219200 h 1847850"/>
                  <a:gd name="connsiteX14" fmla="*/ 442912 w 1114436"/>
                  <a:gd name="connsiteY14" fmla="*/ 1838325 h 1847850"/>
                  <a:gd name="connsiteX15" fmla="*/ 104776 w 1114436"/>
                  <a:gd name="connsiteY15" fmla="*/ 1847850 h 1847850"/>
                  <a:gd name="connsiteX16" fmla="*/ 0 w 1114436"/>
                  <a:gd name="connsiteY16" fmla="*/ 1709738 h 1847850"/>
                  <a:gd name="connsiteX17" fmla="*/ 214311 w 1114436"/>
                  <a:gd name="connsiteY17" fmla="*/ 1504950 h 1847850"/>
                  <a:gd name="connsiteX18" fmla="*/ 109537 w 1114436"/>
                  <a:gd name="connsiteY18" fmla="*/ 19050 h 1847850"/>
                  <a:gd name="connsiteX0" fmla="*/ 109606 w 1114505"/>
                  <a:gd name="connsiteY0" fmla="*/ 19050 h 1847850"/>
                  <a:gd name="connsiteX1" fmla="*/ 628719 w 1114505"/>
                  <a:gd name="connsiteY1" fmla="*/ 85725 h 1847850"/>
                  <a:gd name="connsiteX2" fmla="*/ 884225 w 1114505"/>
                  <a:gd name="connsiteY2" fmla="*/ 0 h 1847850"/>
                  <a:gd name="connsiteX3" fmla="*/ 995431 w 1114505"/>
                  <a:gd name="connsiteY3" fmla="*/ 404813 h 1847850"/>
                  <a:gd name="connsiteX4" fmla="*/ 1003287 w 1114505"/>
                  <a:gd name="connsiteY4" fmla="*/ 738188 h 1847850"/>
                  <a:gd name="connsiteX5" fmla="*/ 1114494 w 1114505"/>
                  <a:gd name="connsiteY5" fmla="*/ 923925 h 1847850"/>
                  <a:gd name="connsiteX6" fmla="*/ 1009719 w 1114505"/>
                  <a:gd name="connsiteY6" fmla="*/ 1028700 h 1847850"/>
                  <a:gd name="connsiteX7" fmla="*/ 895419 w 1114505"/>
                  <a:gd name="connsiteY7" fmla="*/ 1038225 h 1847850"/>
                  <a:gd name="connsiteX8" fmla="*/ 781119 w 1114505"/>
                  <a:gd name="connsiteY8" fmla="*/ 204787 h 1847850"/>
                  <a:gd name="connsiteX9" fmla="*/ 876369 w 1114505"/>
                  <a:gd name="connsiteY9" fmla="*/ 1119188 h 1847850"/>
                  <a:gd name="connsiteX10" fmla="*/ 757306 w 1114505"/>
                  <a:gd name="connsiteY10" fmla="*/ 1528763 h 1847850"/>
                  <a:gd name="connsiteX11" fmla="*/ 933519 w 1114505"/>
                  <a:gd name="connsiteY11" fmla="*/ 1819275 h 1847850"/>
                  <a:gd name="connsiteX12" fmla="*/ 528707 w 1114505"/>
                  <a:gd name="connsiteY12" fmla="*/ 1828801 h 1847850"/>
                  <a:gd name="connsiteX13" fmla="*/ 523944 w 1114505"/>
                  <a:gd name="connsiteY13" fmla="*/ 1219200 h 1847850"/>
                  <a:gd name="connsiteX14" fmla="*/ 442981 w 1114505"/>
                  <a:gd name="connsiteY14" fmla="*/ 1838325 h 1847850"/>
                  <a:gd name="connsiteX15" fmla="*/ 104845 w 1114505"/>
                  <a:gd name="connsiteY15" fmla="*/ 1847850 h 1847850"/>
                  <a:gd name="connsiteX16" fmla="*/ 69 w 1114505"/>
                  <a:gd name="connsiteY16" fmla="*/ 1709738 h 1847850"/>
                  <a:gd name="connsiteX17" fmla="*/ 214380 w 1114505"/>
                  <a:gd name="connsiteY17" fmla="*/ 1504950 h 1847850"/>
                  <a:gd name="connsiteX18" fmla="*/ 109606 w 1114505"/>
                  <a:gd name="connsiteY18" fmla="*/ 19050 h 1847850"/>
                  <a:gd name="connsiteX0" fmla="*/ 109606 w 1114505"/>
                  <a:gd name="connsiteY0" fmla="*/ 19050 h 1847850"/>
                  <a:gd name="connsiteX1" fmla="*/ 628719 w 1114505"/>
                  <a:gd name="connsiteY1" fmla="*/ 85725 h 1847850"/>
                  <a:gd name="connsiteX2" fmla="*/ 884225 w 1114505"/>
                  <a:gd name="connsiteY2" fmla="*/ 0 h 1847850"/>
                  <a:gd name="connsiteX3" fmla="*/ 995431 w 1114505"/>
                  <a:gd name="connsiteY3" fmla="*/ 404813 h 1847850"/>
                  <a:gd name="connsiteX4" fmla="*/ 1003287 w 1114505"/>
                  <a:gd name="connsiteY4" fmla="*/ 738188 h 1847850"/>
                  <a:gd name="connsiteX5" fmla="*/ 1114494 w 1114505"/>
                  <a:gd name="connsiteY5" fmla="*/ 923925 h 1847850"/>
                  <a:gd name="connsiteX6" fmla="*/ 1009719 w 1114505"/>
                  <a:gd name="connsiteY6" fmla="*/ 1028700 h 1847850"/>
                  <a:gd name="connsiteX7" fmla="*/ 895419 w 1114505"/>
                  <a:gd name="connsiteY7" fmla="*/ 1038225 h 1847850"/>
                  <a:gd name="connsiteX8" fmla="*/ 781119 w 1114505"/>
                  <a:gd name="connsiteY8" fmla="*/ 204787 h 1847850"/>
                  <a:gd name="connsiteX9" fmla="*/ 876369 w 1114505"/>
                  <a:gd name="connsiteY9" fmla="*/ 1119188 h 1847850"/>
                  <a:gd name="connsiteX10" fmla="*/ 757306 w 1114505"/>
                  <a:gd name="connsiteY10" fmla="*/ 1528763 h 1847850"/>
                  <a:gd name="connsiteX11" fmla="*/ 933519 w 1114505"/>
                  <a:gd name="connsiteY11" fmla="*/ 1819275 h 1847850"/>
                  <a:gd name="connsiteX12" fmla="*/ 528707 w 1114505"/>
                  <a:gd name="connsiteY12" fmla="*/ 1828801 h 1847850"/>
                  <a:gd name="connsiteX13" fmla="*/ 523944 w 1114505"/>
                  <a:gd name="connsiteY13" fmla="*/ 1219200 h 1847850"/>
                  <a:gd name="connsiteX14" fmla="*/ 442981 w 1114505"/>
                  <a:gd name="connsiteY14" fmla="*/ 1838325 h 1847850"/>
                  <a:gd name="connsiteX15" fmla="*/ 104845 w 1114505"/>
                  <a:gd name="connsiteY15" fmla="*/ 1847850 h 1847850"/>
                  <a:gd name="connsiteX16" fmla="*/ 69 w 1114505"/>
                  <a:gd name="connsiteY16" fmla="*/ 1709738 h 1847850"/>
                  <a:gd name="connsiteX17" fmla="*/ 214380 w 1114505"/>
                  <a:gd name="connsiteY17" fmla="*/ 1504950 h 1847850"/>
                  <a:gd name="connsiteX18" fmla="*/ 76269 w 1114505"/>
                  <a:gd name="connsiteY18" fmla="*/ 976313 h 1847850"/>
                  <a:gd name="connsiteX19" fmla="*/ 109606 w 1114505"/>
                  <a:gd name="connsiteY19" fmla="*/ 19050 h 1847850"/>
                  <a:gd name="connsiteX0" fmla="*/ 109606 w 1114505"/>
                  <a:gd name="connsiteY0" fmla="*/ 19050 h 1847850"/>
                  <a:gd name="connsiteX1" fmla="*/ 628719 w 1114505"/>
                  <a:gd name="connsiteY1" fmla="*/ 85725 h 1847850"/>
                  <a:gd name="connsiteX2" fmla="*/ 884225 w 1114505"/>
                  <a:gd name="connsiteY2" fmla="*/ 0 h 1847850"/>
                  <a:gd name="connsiteX3" fmla="*/ 995431 w 1114505"/>
                  <a:gd name="connsiteY3" fmla="*/ 404813 h 1847850"/>
                  <a:gd name="connsiteX4" fmla="*/ 1003287 w 1114505"/>
                  <a:gd name="connsiteY4" fmla="*/ 738188 h 1847850"/>
                  <a:gd name="connsiteX5" fmla="*/ 1114494 w 1114505"/>
                  <a:gd name="connsiteY5" fmla="*/ 923925 h 1847850"/>
                  <a:gd name="connsiteX6" fmla="*/ 1009719 w 1114505"/>
                  <a:gd name="connsiteY6" fmla="*/ 1028700 h 1847850"/>
                  <a:gd name="connsiteX7" fmla="*/ 895419 w 1114505"/>
                  <a:gd name="connsiteY7" fmla="*/ 1038225 h 1847850"/>
                  <a:gd name="connsiteX8" fmla="*/ 781119 w 1114505"/>
                  <a:gd name="connsiteY8" fmla="*/ 204787 h 1847850"/>
                  <a:gd name="connsiteX9" fmla="*/ 876369 w 1114505"/>
                  <a:gd name="connsiteY9" fmla="*/ 1119188 h 1847850"/>
                  <a:gd name="connsiteX10" fmla="*/ 757306 w 1114505"/>
                  <a:gd name="connsiteY10" fmla="*/ 1528763 h 1847850"/>
                  <a:gd name="connsiteX11" fmla="*/ 933519 w 1114505"/>
                  <a:gd name="connsiteY11" fmla="*/ 1819275 h 1847850"/>
                  <a:gd name="connsiteX12" fmla="*/ 528707 w 1114505"/>
                  <a:gd name="connsiteY12" fmla="*/ 1828801 h 1847850"/>
                  <a:gd name="connsiteX13" fmla="*/ 523944 w 1114505"/>
                  <a:gd name="connsiteY13" fmla="*/ 1219200 h 1847850"/>
                  <a:gd name="connsiteX14" fmla="*/ 442981 w 1114505"/>
                  <a:gd name="connsiteY14" fmla="*/ 1838325 h 1847850"/>
                  <a:gd name="connsiteX15" fmla="*/ 104845 w 1114505"/>
                  <a:gd name="connsiteY15" fmla="*/ 1847850 h 1847850"/>
                  <a:gd name="connsiteX16" fmla="*/ 69 w 1114505"/>
                  <a:gd name="connsiteY16" fmla="*/ 1709738 h 1847850"/>
                  <a:gd name="connsiteX17" fmla="*/ 214380 w 1114505"/>
                  <a:gd name="connsiteY17" fmla="*/ 1504950 h 1847850"/>
                  <a:gd name="connsiteX18" fmla="*/ 76269 w 1114505"/>
                  <a:gd name="connsiteY18" fmla="*/ 976313 h 1847850"/>
                  <a:gd name="connsiteX19" fmla="*/ 109606 w 1114505"/>
                  <a:gd name="connsiteY19" fmla="*/ 19050 h 1847850"/>
                  <a:gd name="connsiteX0" fmla="*/ 109606 w 1114505"/>
                  <a:gd name="connsiteY0" fmla="*/ 19050 h 1847850"/>
                  <a:gd name="connsiteX1" fmla="*/ 628719 w 1114505"/>
                  <a:gd name="connsiteY1" fmla="*/ 85725 h 1847850"/>
                  <a:gd name="connsiteX2" fmla="*/ 884225 w 1114505"/>
                  <a:gd name="connsiteY2" fmla="*/ 0 h 1847850"/>
                  <a:gd name="connsiteX3" fmla="*/ 995431 w 1114505"/>
                  <a:gd name="connsiteY3" fmla="*/ 404813 h 1847850"/>
                  <a:gd name="connsiteX4" fmla="*/ 1003287 w 1114505"/>
                  <a:gd name="connsiteY4" fmla="*/ 738188 h 1847850"/>
                  <a:gd name="connsiteX5" fmla="*/ 1114494 w 1114505"/>
                  <a:gd name="connsiteY5" fmla="*/ 923925 h 1847850"/>
                  <a:gd name="connsiteX6" fmla="*/ 1009719 w 1114505"/>
                  <a:gd name="connsiteY6" fmla="*/ 1028700 h 1847850"/>
                  <a:gd name="connsiteX7" fmla="*/ 895419 w 1114505"/>
                  <a:gd name="connsiteY7" fmla="*/ 1038225 h 1847850"/>
                  <a:gd name="connsiteX8" fmla="*/ 781119 w 1114505"/>
                  <a:gd name="connsiteY8" fmla="*/ 204787 h 1847850"/>
                  <a:gd name="connsiteX9" fmla="*/ 876369 w 1114505"/>
                  <a:gd name="connsiteY9" fmla="*/ 1119188 h 1847850"/>
                  <a:gd name="connsiteX10" fmla="*/ 757306 w 1114505"/>
                  <a:gd name="connsiteY10" fmla="*/ 1528763 h 1847850"/>
                  <a:gd name="connsiteX11" fmla="*/ 933519 w 1114505"/>
                  <a:gd name="connsiteY11" fmla="*/ 1819275 h 1847850"/>
                  <a:gd name="connsiteX12" fmla="*/ 528707 w 1114505"/>
                  <a:gd name="connsiteY12" fmla="*/ 1828801 h 1847850"/>
                  <a:gd name="connsiteX13" fmla="*/ 523944 w 1114505"/>
                  <a:gd name="connsiteY13" fmla="*/ 1219200 h 1847850"/>
                  <a:gd name="connsiteX14" fmla="*/ 442981 w 1114505"/>
                  <a:gd name="connsiteY14" fmla="*/ 1838325 h 1847850"/>
                  <a:gd name="connsiteX15" fmla="*/ 104845 w 1114505"/>
                  <a:gd name="connsiteY15" fmla="*/ 1847850 h 1847850"/>
                  <a:gd name="connsiteX16" fmla="*/ 69 w 1114505"/>
                  <a:gd name="connsiteY16" fmla="*/ 1709738 h 1847850"/>
                  <a:gd name="connsiteX17" fmla="*/ 214380 w 1114505"/>
                  <a:gd name="connsiteY17" fmla="*/ 1504950 h 1847850"/>
                  <a:gd name="connsiteX18" fmla="*/ 195331 w 1114505"/>
                  <a:gd name="connsiteY18" fmla="*/ 185738 h 1847850"/>
                  <a:gd name="connsiteX19" fmla="*/ 76269 w 1114505"/>
                  <a:gd name="connsiteY19" fmla="*/ 976313 h 1847850"/>
                  <a:gd name="connsiteX20" fmla="*/ 109606 w 1114505"/>
                  <a:gd name="connsiteY20" fmla="*/ 19050 h 1847850"/>
                  <a:gd name="connsiteX0" fmla="*/ 109606 w 1114505"/>
                  <a:gd name="connsiteY0" fmla="*/ 19050 h 1847850"/>
                  <a:gd name="connsiteX1" fmla="*/ 628719 w 1114505"/>
                  <a:gd name="connsiteY1" fmla="*/ 85725 h 1847850"/>
                  <a:gd name="connsiteX2" fmla="*/ 884225 w 1114505"/>
                  <a:gd name="connsiteY2" fmla="*/ 0 h 1847850"/>
                  <a:gd name="connsiteX3" fmla="*/ 995431 w 1114505"/>
                  <a:gd name="connsiteY3" fmla="*/ 404813 h 1847850"/>
                  <a:gd name="connsiteX4" fmla="*/ 1003287 w 1114505"/>
                  <a:gd name="connsiteY4" fmla="*/ 738188 h 1847850"/>
                  <a:gd name="connsiteX5" fmla="*/ 1114494 w 1114505"/>
                  <a:gd name="connsiteY5" fmla="*/ 923925 h 1847850"/>
                  <a:gd name="connsiteX6" fmla="*/ 1009719 w 1114505"/>
                  <a:gd name="connsiteY6" fmla="*/ 1028700 h 1847850"/>
                  <a:gd name="connsiteX7" fmla="*/ 895419 w 1114505"/>
                  <a:gd name="connsiteY7" fmla="*/ 1038225 h 1847850"/>
                  <a:gd name="connsiteX8" fmla="*/ 781119 w 1114505"/>
                  <a:gd name="connsiteY8" fmla="*/ 204787 h 1847850"/>
                  <a:gd name="connsiteX9" fmla="*/ 876369 w 1114505"/>
                  <a:gd name="connsiteY9" fmla="*/ 1119188 h 1847850"/>
                  <a:gd name="connsiteX10" fmla="*/ 757306 w 1114505"/>
                  <a:gd name="connsiteY10" fmla="*/ 1528763 h 1847850"/>
                  <a:gd name="connsiteX11" fmla="*/ 933519 w 1114505"/>
                  <a:gd name="connsiteY11" fmla="*/ 1819275 h 1847850"/>
                  <a:gd name="connsiteX12" fmla="*/ 528707 w 1114505"/>
                  <a:gd name="connsiteY12" fmla="*/ 1828801 h 1847850"/>
                  <a:gd name="connsiteX13" fmla="*/ 523944 w 1114505"/>
                  <a:gd name="connsiteY13" fmla="*/ 1219200 h 1847850"/>
                  <a:gd name="connsiteX14" fmla="*/ 442981 w 1114505"/>
                  <a:gd name="connsiteY14" fmla="*/ 1838325 h 1847850"/>
                  <a:gd name="connsiteX15" fmla="*/ 104845 w 1114505"/>
                  <a:gd name="connsiteY15" fmla="*/ 1847850 h 1847850"/>
                  <a:gd name="connsiteX16" fmla="*/ 69 w 1114505"/>
                  <a:gd name="connsiteY16" fmla="*/ 1709738 h 1847850"/>
                  <a:gd name="connsiteX17" fmla="*/ 214380 w 1114505"/>
                  <a:gd name="connsiteY17" fmla="*/ 1504950 h 1847850"/>
                  <a:gd name="connsiteX18" fmla="*/ 195331 w 1114505"/>
                  <a:gd name="connsiteY18" fmla="*/ 185738 h 1847850"/>
                  <a:gd name="connsiteX19" fmla="*/ 76269 w 1114505"/>
                  <a:gd name="connsiteY19" fmla="*/ 976313 h 1847850"/>
                  <a:gd name="connsiteX20" fmla="*/ 109606 w 1114505"/>
                  <a:gd name="connsiteY20" fmla="*/ 19050 h 1847850"/>
                  <a:gd name="connsiteX0" fmla="*/ 109606 w 1114505"/>
                  <a:gd name="connsiteY0" fmla="*/ 19050 h 1847850"/>
                  <a:gd name="connsiteX1" fmla="*/ 628719 w 1114505"/>
                  <a:gd name="connsiteY1" fmla="*/ 85725 h 1847850"/>
                  <a:gd name="connsiteX2" fmla="*/ 884225 w 1114505"/>
                  <a:gd name="connsiteY2" fmla="*/ 0 h 1847850"/>
                  <a:gd name="connsiteX3" fmla="*/ 995431 w 1114505"/>
                  <a:gd name="connsiteY3" fmla="*/ 404813 h 1847850"/>
                  <a:gd name="connsiteX4" fmla="*/ 1003287 w 1114505"/>
                  <a:gd name="connsiteY4" fmla="*/ 738188 h 1847850"/>
                  <a:gd name="connsiteX5" fmla="*/ 1114494 w 1114505"/>
                  <a:gd name="connsiteY5" fmla="*/ 923925 h 1847850"/>
                  <a:gd name="connsiteX6" fmla="*/ 1009719 w 1114505"/>
                  <a:gd name="connsiteY6" fmla="*/ 1028700 h 1847850"/>
                  <a:gd name="connsiteX7" fmla="*/ 895419 w 1114505"/>
                  <a:gd name="connsiteY7" fmla="*/ 1038225 h 1847850"/>
                  <a:gd name="connsiteX8" fmla="*/ 781119 w 1114505"/>
                  <a:gd name="connsiteY8" fmla="*/ 204787 h 1847850"/>
                  <a:gd name="connsiteX9" fmla="*/ 876369 w 1114505"/>
                  <a:gd name="connsiteY9" fmla="*/ 1119188 h 1847850"/>
                  <a:gd name="connsiteX10" fmla="*/ 757306 w 1114505"/>
                  <a:gd name="connsiteY10" fmla="*/ 1528763 h 1847850"/>
                  <a:gd name="connsiteX11" fmla="*/ 933519 w 1114505"/>
                  <a:gd name="connsiteY11" fmla="*/ 1819275 h 1847850"/>
                  <a:gd name="connsiteX12" fmla="*/ 528707 w 1114505"/>
                  <a:gd name="connsiteY12" fmla="*/ 1828801 h 1847850"/>
                  <a:gd name="connsiteX13" fmla="*/ 523944 w 1114505"/>
                  <a:gd name="connsiteY13" fmla="*/ 1219200 h 1847850"/>
                  <a:gd name="connsiteX14" fmla="*/ 442981 w 1114505"/>
                  <a:gd name="connsiteY14" fmla="*/ 1838325 h 1847850"/>
                  <a:gd name="connsiteX15" fmla="*/ 104845 w 1114505"/>
                  <a:gd name="connsiteY15" fmla="*/ 1847850 h 1847850"/>
                  <a:gd name="connsiteX16" fmla="*/ 69 w 1114505"/>
                  <a:gd name="connsiteY16" fmla="*/ 1709738 h 1847850"/>
                  <a:gd name="connsiteX17" fmla="*/ 214380 w 1114505"/>
                  <a:gd name="connsiteY17" fmla="*/ 1504950 h 1847850"/>
                  <a:gd name="connsiteX18" fmla="*/ 90556 w 1114505"/>
                  <a:gd name="connsiteY18" fmla="*/ 1085850 h 1847850"/>
                  <a:gd name="connsiteX19" fmla="*/ 195331 w 1114505"/>
                  <a:gd name="connsiteY19" fmla="*/ 185738 h 1847850"/>
                  <a:gd name="connsiteX20" fmla="*/ 76269 w 1114505"/>
                  <a:gd name="connsiteY20" fmla="*/ 976313 h 1847850"/>
                  <a:gd name="connsiteX21" fmla="*/ 109606 w 1114505"/>
                  <a:gd name="connsiteY21" fmla="*/ 19050 h 1847850"/>
                  <a:gd name="connsiteX0" fmla="*/ 219113 w 1224012"/>
                  <a:gd name="connsiteY0" fmla="*/ 19050 h 1847850"/>
                  <a:gd name="connsiteX1" fmla="*/ 738226 w 1224012"/>
                  <a:gd name="connsiteY1" fmla="*/ 85725 h 1847850"/>
                  <a:gd name="connsiteX2" fmla="*/ 993732 w 1224012"/>
                  <a:gd name="connsiteY2" fmla="*/ 0 h 1847850"/>
                  <a:gd name="connsiteX3" fmla="*/ 1104938 w 1224012"/>
                  <a:gd name="connsiteY3" fmla="*/ 404813 h 1847850"/>
                  <a:gd name="connsiteX4" fmla="*/ 1112794 w 1224012"/>
                  <a:gd name="connsiteY4" fmla="*/ 738188 h 1847850"/>
                  <a:gd name="connsiteX5" fmla="*/ 1224001 w 1224012"/>
                  <a:gd name="connsiteY5" fmla="*/ 923925 h 1847850"/>
                  <a:gd name="connsiteX6" fmla="*/ 1119226 w 1224012"/>
                  <a:gd name="connsiteY6" fmla="*/ 1028700 h 1847850"/>
                  <a:gd name="connsiteX7" fmla="*/ 1004926 w 1224012"/>
                  <a:gd name="connsiteY7" fmla="*/ 1038225 h 1847850"/>
                  <a:gd name="connsiteX8" fmla="*/ 890626 w 1224012"/>
                  <a:gd name="connsiteY8" fmla="*/ 204787 h 1847850"/>
                  <a:gd name="connsiteX9" fmla="*/ 985876 w 1224012"/>
                  <a:gd name="connsiteY9" fmla="*/ 1119188 h 1847850"/>
                  <a:gd name="connsiteX10" fmla="*/ 866813 w 1224012"/>
                  <a:gd name="connsiteY10" fmla="*/ 1528763 h 1847850"/>
                  <a:gd name="connsiteX11" fmla="*/ 1043026 w 1224012"/>
                  <a:gd name="connsiteY11" fmla="*/ 1819275 h 1847850"/>
                  <a:gd name="connsiteX12" fmla="*/ 638214 w 1224012"/>
                  <a:gd name="connsiteY12" fmla="*/ 1828801 h 1847850"/>
                  <a:gd name="connsiteX13" fmla="*/ 633451 w 1224012"/>
                  <a:gd name="connsiteY13" fmla="*/ 1219200 h 1847850"/>
                  <a:gd name="connsiteX14" fmla="*/ 552488 w 1224012"/>
                  <a:gd name="connsiteY14" fmla="*/ 1838325 h 1847850"/>
                  <a:gd name="connsiteX15" fmla="*/ 214352 w 1224012"/>
                  <a:gd name="connsiteY15" fmla="*/ 1847850 h 1847850"/>
                  <a:gd name="connsiteX16" fmla="*/ 109576 w 1224012"/>
                  <a:gd name="connsiteY16" fmla="*/ 1709738 h 1847850"/>
                  <a:gd name="connsiteX17" fmla="*/ 323887 w 1224012"/>
                  <a:gd name="connsiteY17" fmla="*/ 1504950 h 1847850"/>
                  <a:gd name="connsiteX18" fmla="*/ 200063 w 1224012"/>
                  <a:gd name="connsiteY18" fmla="*/ 1085850 h 1847850"/>
                  <a:gd name="connsiteX19" fmla="*/ 304838 w 1224012"/>
                  <a:gd name="connsiteY19" fmla="*/ 185738 h 1847850"/>
                  <a:gd name="connsiteX20" fmla="*/ 185776 w 1224012"/>
                  <a:gd name="connsiteY20" fmla="*/ 976313 h 1847850"/>
                  <a:gd name="connsiteX21" fmla="*/ 38 w 1224012"/>
                  <a:gd name="connsiteY21" fmla="*/ 842963 h 1847850"/>
                  <a:gd name="connsiteX22" fmla="*/ 219113 w 1224012"/>
                  <a:gd name="connsiteY22" fmla="*/ 19050 h 1847850"/>
                  <a:gd name="connsiteX0" fmla="*/ 223004 w 1227903"/>
                  <a:gd name="connsiteY0" fmla="*/ 19050 h 1847850"/>
                  <a:gd name="connsiteX1" fmla="*/ 742117 w 1227903"/>
                  <a:gd name="connsiteY1" fmla="*/ 85725 h 1847850"/>
                  <a:gd name="connsiteX2" fmla="*/ 997623 w 1227903"/>
                  <a:gd name="connsiteY2" fmla="*/ 0 h 1847850"/>
                  <a:gd name="connsiteX3" fmla="*/ 1108829 w 1227903"/>
                  <a:gd name="connsiteY3" fmla="*/ 404813 h 1847850"/>
                  <a:gd name="connsiteX4" fmla="*/ 1116685 w 1227903"/>
                  <a:gd name="connsiteY4" fmla="*/ 738188 h 1847850"/>
                  <a:gd name="connsiteX5" fmla="*/ 1227892 w 1227903"/>
                  <a:gd name="connsiteY5" fmla="*/ 923925 h 1847850"/>
                  <a:gd name="connsiteX6" fmla="*/ 1123117 w 1227903"/>
                  <a:gd name="connsiteY6" fmla="*/ 1028700 h 1847850"/>
                  <a:gd name="connsiteX7" fmla="*/ 1008817 w 1227903"/>
                  <a:gd name="connsiteY7" fmla="*/ 1038225 h 1847850"/>
                  <a:gd name="connsiteX8" fmla="*/ 894517 w 1227903"/>
                  <a:gd name="connsiteY8" fmla="*/ 204787 h 1847850"/>
                  <a:gd name="connsiteX9" fmla="*/ 989767 w 1227903"/>
                  <a:gd name="connsiteY9" fmla="*/ 1119188 h 1847850"/>
                  <a:gd name="connsiteX10" fmla="*/ 870704 w 1227903"/>
                  <a:gd name="connsiteY10" fmla="*/ 1528763 h 1847850"/>
                  <a:gd name="connsiteX11" fmla="*/ 1046917 w 1227903"/>
                  <a:gd name="connsiteY11" fmla="*/ 1819275 h 1847850"/>
                  <a:gd name="connsiteX12" fmla="*/ 642105 w 1227903"/>
                  <a:gd name="connsiteY12" fmla="*/ 1828801 h 1847850"/>
                  <a:gd name="connsiteX13" fmla="*/ 637342 w 1227903"/>
                  <a:gd name="connsiteY13" fmla="*/ 1219200 h 1847850"/>
                  <a:gd name="connsiteX14" fmla="*/ 556379 w 1227903"/>
                  <a:gd name="connsiteY14" fmla="*/ 1838325 h 1847850"/>
                  <a:gd name="connsiteX15" fmla="*/ 218243 w 1227903"/>
                  <a:gd name="connsiteY15" fmla="*/ 1847850 h 1847850"/>
                  <a:gd name="connsiteX16" fmla="*/ 113467 w 1227903"/>
                  <a:gd name="connsiteY16" fmla="*/ 1709738 h 1847850"/>
                  <a:gd name="connsiteX17" fmla="*/ 327778 w 1227903"/>
                  <a:gd name="connsiteY17" fmla="*/ 1504950 h 1847850"/>
                  <a:gd name="connsiteX18" fmla="*/ 203954 w 1227903"/>
                  <a:gd name="connsiteY18" fmla="*/ 1085850 h 1847850"/>
                  <a:gd name="connsiteX19" fmla="*/ 308729 w 1227903"/>
                  <a:gd name="connsiteY19" fmla="*/ 185738 h 1847850"/>
                  <a:gd name="connsiteX20" fmla="*/ 189667 w 1227903"/>
                  <a:gd name="connsiteY20" fmla="*/ 976313 h 1847850"/>
                  <a:gd name="connsiteX21" fmla="*/ 80129 w 1227903"/>
                  <a:gd name="connsiteY21" fmla="*/ 1000125 h 1847850"/>
                  <a:gd name="connsiteX22" fmla="*/ 3929 w 1227903"/>
                  <a:gd name="connsiteY22" fmla="*/ 842963 h 1847850"/>
                  <a:gd name="connsiteX23" fmla="*/ 223004 w 1227903"/>
                  <a:gd name="connsiteY23" fmla="*/ 19050 h 1847850"/>
                  <a:gd name="connsiteX0" fmla="*/ 219075 w 1223974"/>
                  <a:gd name="connsiteY0" fmla="*/ 19050 h 1847850"/>
                  <a:gd name="connsiteX1" fmla="*/ 738188 w 1223974"/>
                  <a:gd name="connsiteY1" fmla="*/ 85725 h 1847850"/>
                  <a:gd name="connsiteX2" fmla="*/ 993694 w 1223974"/>
                  <a:gd name="connsiteY2" fmla="*/ 0 h 1847850"/>
                  <a:gd name="connsiteX3" fmla="*/ 1104900 w 1223974"/>
                  <a:gd name="connsiteY3" fmla="*/ 404813 h 1847850"/>
                  <a:gd name="connsiteX4" fmla="*/ 1112756 w 1223974"/>
                  <a:gd name="connsiteY4" fmla="*/ 738188 h 1847850"/>
                  <a:gd name="connsiteX5" fmla="*/ 1223963 w 1223974"/>
                  <a:gd name="connsiteY5" fmla="*/ 923925 h 1847850"/>
                  <a:gd name="connsiteX6" fmla="*/ 1119188 w 1223974"/>
                  <a:gd name="connsiteY6" fmla="*/ 1028700 h 1847850"/>
                  <a:gd name="connsiteX7" fmla="*/ 1004888 w 1223974"/>
                  <a:gd name="connsiteY7" fmla="*/ 1038225 h 1847850"/>
                  <a:gd name="connsiteX8" fmla="*/ 890588 w 1223974"/>
                  <a:gd name="connsiteY8" fmla="*/ 204787 h 1847850"/>
                  <a:gd name="connsiteX9" fmla="*/ 985838 w 1223974"/>
                  <a:gd name="connsiteY9" fmla="*/ 1119188 h 1847850"/>
                  <a:gd name="connsiteX10" fmla="*/ 866775 w 1223974"/>
                  <a:gd name="connsiteY10" fmla="*/ 1528763 h 1847850"/>
                  <a:gd name="connsiteX11" fmla="*/ 1042988 w 1223974"/>
                  <a:gd name="connsiteY11" fmla="*/ 1819275 h 1847850"/>
                  <a:gd name="connsiteX12" fmla="*/ 638176 w 1223974"/>
                  <a:gd name="connsiteY12" fmla="*/ 1828801 h 1847850"/>
                  <a:gd name="connsiteX13" fmla="*/ 633413 w 1223974"/>
                  <a:gd name="connsiteY13" fmla="*/ 1219200 h 1847850"/>
                  <a:gd name="connsiteX14" fmla="*/ 552450 w 1223974"/>
                  <a:gd name="connsiteY14" fmla="*/ 1838325 h 1847850"/>
                  <a:gd name="connsiteX15" fmla="*/ 214314 w 1223974"/>
                  <a:gd name="connsiteY15" fmla="*/ 1847850 h 1847850"/>
                  <a:gd name="connsiteX16" fmla="*/ 109538 w 1223974"/>
                  <a:gd name="connsiteY16" fmla="*/ 1709738 h 1847850"/>
                  <a:gd name="connsiteX17" fmla="*/ 323849 w 1223974"/>
                  <a:gd name="connsiteY17" fmla="*/ 1504950 h 1847850"/>
                  <a:gd name="connsiteX18" fmla="*/ 200025 w 1223974"/>
                  <a:gd name="connsiteY18" fmla="*/ 1085850 h 1847850"/>
                  <a:gd name="connsiteX19" fmla="*/ 304800 w 1223974"/>
                  <a:gd name="connsiteY19" fmla="*/ 185738 h 1847850"/>
                  <a:gd name="connsiteX20" fmla="*/ 185738 w 1223974"/>
                  <a:gd name="connsiteY20" fmla="*/ 976313 h 1847850"/>
                  <a:gd name="connsiteX21" fmla="*/ 76200 w 1223974"/>
                  <a:gd name="connsiteY21" fmla="*/ 1000125 h 1847850"/>
                  <a:gd name="connsiteX22" fmla="*/ 0 w 1223974"/>
                  <a:gd name="connsiteY22" fmla="*/ 842963 h 1847850"/>
                  <a:gd name="connsiteX23" fmla="*/ 85726 w 1223974"/>
                  <a:gd name="connsiteY23" fmla="*/ 723900 h 1847850"/>
                  <a:gd name="connsiteX24" fmla="*/ 219075 w 1223974"/>
                  <a:gd name="connsiteY24" fmla="*/ 19050 h 1847850"/>
                  <a:gd name="connsiteX0" fmla="*/ 219075 w 1223974"/>
                  <a:gd name="connsiteY0" fmla="*/ 19050 h 1847850"/>
                  <a:gd name="connsiteX1" fmla="*/ 738188 w 1223974"/>
                  <a:gd name="connsiteY1" fmla="*/ 85725 h 1847850"/>
                  <a:gd name="connsiteX2" fmla="*/ 993694 w 1223974"/>
                  <a:gd name="connsiteY2" fmla="*/ 0 h 1847850"/>
                  <a:gd name="connsiteX3" fmla="*/ 1104900 w 1223974"/>
                  <a:gd name="connsiteY3" fmla="*/ 404813 h 1847850"/>
                  <a:gd name="connsiteX4" fmla="*/ 1112756 w 1223974"/>
                  <a:gd name="connsiteY4" fmla="*/ 738188 h 1847850"/>
                  <a:gd name="connsiteX5" fmla="*/ 1223963 w 1223974"/>
                  <a:gd name="connsiteY5" fmla="*/ 923925 h 1847850"/>
                  <a:gd name="connsiteX6" fmla="*/ 1119188 w 1223974"/>
                  <a:gd name="connsiteY6" fmla="*/ 1028700 h 1847850"/>
                  <a:gd name="connsiteX7" fmla="*/ 1004888 w 1223974"/>
                  <a:gd name="connsiteY7" fmla="*/ 1038225 h 1847850"/>
                  <a:gd name="connsiteX8" fmla="*/ 890588 w 1223974"/>
                  <a:gd name="connsiteY8" fmla="*/ 204787 h 1847850"/>
                  <a:gd name="connsiteX9" fmla="*/ 985838 w 1223974"/>
                  <a:gd name="connsiteY9" fmla="*/ 1119188 h 1847850"/>
                  <a:gd name="connsiteX10" fmla="*/ 866775 w 1223974"/>
                  <a:gd name="connsiteY10" fmla="*/ 1528763 h 1847850"/>
                  <a:gd name="connsiteX11" fmla="*/ 1042988 w 1223974"/>
                  <a:gd name="connsiteY11" fmla="*/ 1819275 h 1847850"/>
                  <a:gd name="connsiteX12" fmla="*/ 638176 w 1223974"/>
                  <a:gd name="connsiteY12" fmla="*/ 1828801 h 1847850"/>
                  <a:gd name="connsiteX13" fmla="*/ 633413 w 1223974"/>
                  <a:gd name="connsiteY13" fmla="*/ 1219200 h 1847850"/>
                  <a:gd name="connsiteX14" fmla="*/ 552450 w 1223974"/>
                  <a:gd name="connsiteY14" fmla="*/ 1838325 h 1847850"/>
                  <a:gd name="connsiteX15" fmla="*/ 214314 w 1223974"/>
                  <a:gd name="connsiteY15" fmla="*/ 1847850 h 1847850"/>
                  <a:gd name="connsiteX16" fmla="*/ 109538 w 1223974"/>
                  <a:gd name="connsiteY16" fmla="*/ 1709738 h 1847850"/>
                  <a:gd name="connsiteX17" fmla="*/ 323849 w 1223974"/>
                  <a:gd name="connsiteY17" fmla="*/ 1504950 h 1847850"/>
                  <a:gd name="connsiteX18" fmla="*/ 200025 w 1223974"/>
                  <a:gd name="connsiteY18" fmla="*/ 1085850 h 1847850"/>
                  <a:gd name="connsiteX19" fmla="*/ 304800 w 1223974"/>
                  <a:gd name="connsiteY19" fmla="*/ 185738 h 1847850"/>
                  <a:gd name="connsiteX20" fmla="*/ 185738 w 1223974"/>
                  <a:gd name="connsiteY20" fmla="*/ 976313 h 1847850"/>
                  <a:gd name="connsiteX21" fmla="*/ 76200 w 1223974"/>
                  <a:gd name="connsiteY21" fmla="*/ 1000125 h 1847850"/>
                  <a:gd name="connsiteX22" fmla="*/ 0 w 1223974"/>
                  <a:gd name="connsiteY22" fmla="*/ 842963 h 1847850"/>
                  <a:gd name="connsiteX23" fmla="*/ 85726 w 1223974"/>
                  <a:gd name="connsiteY23" fmla="*/ 723900 h 1847850"/>
                  <a:gd name="connsiteX24" fmla="*/ 100013 w 1223974"/>
                  <a:gd name="connsiteY24" fmla="*/ 300038 h 1847850"/>
                  <a:gd name="connsiteX25" fmla="*/ 219075 w 1223974"/>
                  <a:gd name="connsiteY25" fmla="*/ 19050 h 1847850"/>
                  <a:gd name="connsiteX0" fmla="*/ 219075 w 1223974"/>
                  <a:gd name="connsiteY0" fmla="*/ 19050 h 1847850"/>
                  <a:gd name="connsiteX1" fmla="*/ 738188 w 1223974"/>
                  <a:gd name="connsiteY1" fmla="*/ 85725 h 1847850"/>
                  <a:gd name="connsiteX2" fmla="*/ 993694 w 1223974"/>
                  <a:gd name="connsiteY2" fmla="*/ 0 h 1847850"/>
                  <a:gd name="connsiteX3" fmla="*/ 1104900 w 1223974"/>
                  <a:gd name="connsiteY3" fmla="*/ 404813 h 1847850"/>
                  <a:gd name="connsiteX4" fmla="*/ 1112756 w 1223974"/>
                  <a:gd name="connsiteY4" fmla="*/ 738188 h 1847850"/>
                  <a:gd name="connsiteX5" fmla="*/ 1223963 w 1223974"/>
                  <a:gd name="connsiteY5" fmla="*/ 923925 h 1847850"/>
                  <a:gd name="connsiteX6" fmla="*/ 1119188 w 1223974"/>
                  <a:gd name="connsiteY6" fmla="*/ 1028700 h 1847850"/>
                  <a:gd name="connsiteX7" fmla="*/ 1004888 w 1223974"/>
                  <a:gd name="connsiteY7" fmla="*/ 1038225 h 1847850"/>
                  <a:gd name="connsiteX8" fmla="*/ 890588 w 1223974"/>
                  <a:gd name="connsiteY8" fmla="*/ 204787 h 1847850"/>
                  <a:gd name="connsiteX9" fmla="*/ 985838 w 1223974"/>
                  <a:gd name="connsiteY9" fmla="*/ 1119188 h 1847850"/>
                  <a:gd name="connsiteX10" fmla="*/ 866775 w 1223974"/>
                  <a:gd name="connsiteY10" fmla="*/ 1528763 h 1847850"/>
                  <a:gd name="connsiteX11" fmla="*/ 1042988 w 1223974"/>
                  <a:gd name="connsiteY11" fmla="*/ 1819275 h 1847850"/>
                  <a:gd name="connsiteX12" fmla="*/ 638176 w 1223974"/>
                  <a:gd name="connsiteY12" fmla="*/ 1828801 h 1847850"/>
                  <a:gd name="connsiteX13" fmla="*/ 633413 w 1223974"/>
                  <a:gd name="connsiteY13" fmla="*/ 1219200 h 1847850"/>
                  <a:gd name="connsiteX14" fmla="*/ 552450 w 1223974"/>
                  <a:gd name="connsiteY14" fmla="*/ 1838325 h 1847850"/>
                  <a:gd name="connsiteX15" fmla="*/ 214314 w 1223974"/>
                  <a:gd name="connsiteY15" fmla="*/ 1847850 h 1847850"/>
                  <a:gd name="connsiteX16" fmla="*/ 109538 w 1223974"/>
                  <a:gd name="connsiteY16" fmla="*/ 1709738 h 1847850"/>
                  <a:gd name="connsiteX17" fmla="*/ 323849 w 1223974"/>
                  <a:gd name="connsiteY17" fmla="*/ 1504950 h 1847850"/>
                  <a:gd name="connsiteX18" fmla="*/ 200025 w 1223974"/>
                  <a:gd name="connsiteY18" fmla="*/ 1085850 h 1847850"/>
                  <a:gd name="connsiteX19" fmla="*/ 304800 w 1223974"/>
                  <a:gd name="connsiteY19" fmla="*/ 185738 h 1847850"/>
                  <a:gd name="connsiteX20" fmla="*/ 185738 w 1223974"/>
                  <a:gd name="connsiteY20" fmla="*/ 976313 h 1847850"/>
                  <a:gd name="connsiteX21" fmla="*/ 76200 w 1223974"/>
                  <a:gd name="connsiteY21" fmla="*/ 1000125 h 1847850"/>
                  <a:gd name="connsiteX22" fmla="*/ 0 w 1223974"/>
                  <a:gd name="connsiteY22" fmla="*/ 842963 h 1847850"/>
                  <a:gd name="connsiteX23" fmla="*/ 85726 w 1223974"/>
                  <a:gd name="connsiteY23" fmla="*/ 723900 h 1847850"/>
                  <a:gd name="connsiteX24" fmla="*/ 71438 w 1223974"/>
                  <a:gd name="connsiteY24" fmla="*/ 595313 h 1847850"/>
                  <a:gd name="connsiteX25" fmla="*/ 100013 w 1223974"/>
                  <a:gd name="connsiteY25" fmla="*/ 300038 h 1847850"/>
                  <a:gd name="connsiteX26" fmla="*/ 219075 w 1223974"/>
                  <a:gd name="connsiteY26" fmla="*/ 19050 h 1847850"/>
                  <a:gd name="connsiteX0" fmla="*/ 219075 w 1223974"/>
                  <a:gd name="connsiteY0" fmla="*/ 19050 h 1847850"/>
                  <a:gd name="connsiteX1" fmla="*/ 738188 w 1223974"/>
                  <a:gd name="connsiteY1" fmla="*/ 85725 h 1847850"/>
                  <a:gd name="connsiteX2" fmla="*/ 993694 w 1223974"/>
                  <a:gd name="connsiteY2" fmla="*/ 0 h 1847850"/>
                  <a:gd name="connsiteX3" fmla="*/ 1104900 w 1223974"/>
                  <a:gd name="connsiteY3" fmla="*/ 404813 h 1847850"/>
                  <a:gd name="connsiteX4" fmla="*/ 1112756 w 1223974"/>
                  <a:gd name="connsiteY4" fmla="*/ 738188 h 1847850"/>
                  <a:gd name="connsiteX5" fmla="*/ 1223963 w 1223974"/>
                  <a:gd name="connsiteY5" fmla="*/ 923925 h 1847850"/>
                  <a:gd name="connsiteX6" fmla="*/ 1119188 w 1223974"/>
                  <a:gd name="connsiteY6" fmla="*/ 1028700 h 1847850"/>
                  <a:gd name="connsiteX7" fmla="*/ 1004888 w 1223974"/>
                  <a:gd name="connsiteY7" fmla="*/ 1038225 h 1847850"/>
                  <a:gd name="connsiteX8" fmla="*/ 890588 w 1223974"/>
                  <a:gd name="connsiteY8" fmla="*/ 204787 h 1847850"/>
                  <a:gd name="connsiteX9" fmla="*/ 985838 w 1223974"/>
                  <a:gd name="connsiteY9" fmla="*/ 1119188 h 1847850"/>
                  <a:gd name="connsiteX10" fmla="*/ 866775 w 1223974"/>
                  <a:gd name="connsiteY10" fmla="*/ 1528763 h 1847850"/>
                  <a:gd name="connsiteX11" fmla="*/ 1042988 w 1223974"/>
                  <a:gd name="connsiteY11" fmla="*/ 1819275 h 1847850"/>
                  <a:gd name="connsiteX12" fmla="*/ 638176 w 1223974"/>
                  <a:gd name="connsiteY12" fmla="*/ 1828801 h 1847850"/>
                  <a:gd name="connsiteX13" fmla="*/ 633413 w 1223974"/>
                  <a:gd name="connsiteY13" fmla="*/ 1219200 h 1847850"/>
                  <a:gd name="connsiteX14" fmla="*/ 552450 w 1223974"/>
                  <a:gd name="connsiteY14" fmla="*/ 1838325 h 1847850"/>
                  <a:gd name="connsiteX15" fmla="*/ 214314 w 1223974"/>
                  <a:gd name="connsiteY15" fmla="*/ 1847850 h 1847850"/>
                  <a:gd name="connsiteX16" fmla="*/ 109538 w 1223974"/>
                  <a:gd name="connsiteY16" fmla="*/ 1709738 h 1847850"/>
                  <a:gd name="connsiteX17" fmla="*/ 323849 w 1223974"/>
                  <a:gd name="connsiteY17" fmla="*/ 1504950 h 1847850"/>
                  <a:gd name="connsiteX18" fmla="*/ 200025 w 1223974"/>
                  <a:gd name="connsiteY18" fmla="*/ 1085850 h 1847850"/>
                  <a:gd name="connsiteX19" fmla="*/ 304800 w 1223974"/>
                  <a:gd name="connsiteY19" fmla="*/ 185738 h 1847850"/>
                  <a:gd name="connsiteX20" fmla="*/ 185738 w 1223974"/>
                  <a:gd name="connsiteY20" fmla="*/ 976313 h 1847850"/>
                  <a:gd name="connsiteX21" fmla="*/ 76200 w 1223974"/>
                  <a:gd name="connsiteY21" fmla="*/ 1000125 h 1847850"/>
                  <a:gd name="connsiteX22" fmla="*/ 0 w 1223974"/>
                  <a:gd name="connsiteY22" fmla="*/ 842963 h 1847850"/>
                  <a:gd name="connsiteX23" fmla="*/ 85726 w 1223974"/>
                  <a:gd name="connsiteY23" fmla="*/ 723900 h 1847850"/>
                  <a:gd name="connsiteX24" fmla="*/ 71438 w 1223974"/>
                  <a:gd name="connsiteY24" fmla="*/ 595313 h 1847850"/>
                  <a:gd name="connsiteX25" fmla="*/ 100013 w 1223974"/>
                  <a:gd name="connsiteY25" fmla="*/ 300038 h 1847850"/>
                  <a:gd name="connsiteX26" fmla="*/ 219075 w 1223974"/>
                  <a:gd name="connsiteY26" fmla="*/ 19050 h 1847850"/>
                  <a:gd name="connsiteX0" fmla="*/ 219075 w 1223974"/>
                  <a:gd name="connsiteY0" fmla="*/ 19050 h 1847850"/>
                  <a:gd name="connsiteX1" fmla="*/ 738188 w 1223974"/>
                  <a:gd name="connsiteY1" fmla="*/ 85725 h 1847850"/>
                  <a:gd name="connsiteX2" fmla="*/ 993694 w 1223974"/>
                  <a:gd name="connsiteY2" fmla="*/ 0 h 1847850"/>
                  <a:gd name="connsiteX3" fmla="*/ 1104900 w 1223974"/>
                  <a:gd name="connsiteY3" fmla="*/ 404813 h 1847850"/>
                  <a:gd name="connsiteX4" fmla="*/ 1112756 w 1223974"/>
                  <a:gd name="connsiteY4" fmla="*/ 738188 h 1847850"/>
                  <a:gd name="connsiteX5" fmla="*/ 1223963 w 1223974"/>
                  <a:gd name="connsiteY5" fmla="*/ 923925 h 1847850"/>
                  <a:gd name="connsiteX6" fmla="*/ 1119188 w 1223974"/>
                  <a:gd name="connsiteY6" fmla="*/ 1028700 h 1847850"/>
                  <a:gd name="connsiteX7" fmla="*/ 1004888 w 1223974"/>
                  <a:gd name="connsiteY7" fmla="*/ 1038225 h 1847850"/>
                  <a:gd name="connsiteX8" fmla="*/ 890588 w 1223974"/>
                  <a:gd name="connsiteY8" fmla="*/ 204787 h 1847850"/>
                  <a:gd name="connsiteX9" fmla="*/ 985838 w 1223974"/>
                  <a:gd name="connsiteY9" fmla="*/ 1119188 h 1847850"/>
                  <a:gd name="connsiteX10" fmla="*/ 866775 w 1223974"/>
                  <a:gd name="connsiteY10" fmla="*/ 1528763 h 1847850"/>
                  <a:gd name="connsiteX11" fmla="*/ 1042988 w 1223974"/>
                  <a:gd name="connsiteY11" fmla="*/ 1819275 h 1847850"/>
                  <a:gd name="connsiteX12" fmla="*/ 638176 w 1223974"/>
                  <a:gd name="connsiteY12" fmla="*/ 1828801 h 1847850"/>
                  <a:gd name="connsiteX13" fmla="*/ 633413 w 1223974"/>
                  <a:gd name="connsiteY13" fmla="*/ 1219200 h 1847850"/>
                  <a:gd name="connsiteX14" fmla="*/ 552450 w 1223974"/>
                  <a:gd name="connsiteY14" fmla="*/ 1838325 h 1847850"/>
                  <a:gd name="connsiteX15" fmla="*/ 214314 w 1223974"/>
                  <a:gd name="connsiteY15" fmla="*/ 1847850 h 1847850"/>
                  <a:gd name="connsiteX16" fmla="*/ 109538 w 1223974"/>
                  <a:gd name="connsiteY16" fmla="*/ 1709738 h 1847850"/>
                  <a:gd name="connsiteX17" fmla="*/ 323849 w 1223974"/>
                  <a:gd name="connsiteY17" fmla="*/ 1504950 h 1847850"/>
                  <a:gd name="connsiteX18" fmla="*/ 200025 w 1223974"/>
                  <a:gd name="connsiteY18" fmla="*/ 1085850 h 1847850"/>
                  <a:gd name="connsiteX19" fmla="*/ 304800 w 1223974"/>
                  <a:gd name="connsiteY19" fmla="*/ 185738 h 1847850"/>
                  <a:gd name="connsiteX20" fmla="*/ 185738 w 1223974"/>
                  <a:gd name="connsiteY20" fmla="*/ 976313 h 1847850"/>
                  <a:gd name="connsiteX21" fmla="*/ 76200 w 1223974"/>
                  <a:gd name="connsiteY21" fmla="*/ 1000125 h 1847850"/>
                  <a:gd name="connsiteX22" fmla="*/ 0 w 1223974"/>
                  <a:gd name="connsiteY22" fmla="*/ 842963 h 1847850"/>
                  <a:gd name="connsiteX23" fmla="*/ 85726 w 1223974"/>
                  <a:gd name="connsiteY23" fmla="*/ 723900 h 1847850"/>
                  <a:gd name="connsiteX24" fmla="*/ 71438 w 1223974"/>
                  <a:gd name="connsiteY24" fmla="*/ 595313 h 1847850"/>
                  <a:gd name="connsiteX25" fmla="*/ 100013 w 1223974"/>
                  <a:gd name="connsiteY25" fmla="*/ 300038 h 1847850"/>
                  <a:gd name="connsiteX26" fmla="*/ 219075 w 1223974"/>
                  <a:gd name="connsiteY26" fmla="*/ 19050 h 1847850"/>
                  <a:gd name="connsiteX0" fmla="*/ 368121 w 1373020"/>
                  <a:gd name="connsiteY0" fmla="*/ 19050 h 1847850"/>
                  <a:gd name="connsiteX1" fmla="*/ 887234 w 1373020"/>
                  <a:gd name="connsiteY1" fmla="*/ 85725 h 1847850"/>
                  <a:gd name="connsiteX2" fmla="*/ 1142740 w 1373020"/>
                  <a:gd name="connsiteY2" fmla="*/ 0 h 1847850"/>
                  <a:gd name="connsiteX3" fmla="*/ 1253946 w 1373020"/>
                  <a:gd name="connsiteY3" fmla="*/ 404813 h 1847850"/>
                  <a:gd name="connsiteX4" fmla="*/ 1261802 w 1373020"/>
                  <a:gd name="connsiteY4" fmla="*/ 738188 h 1847850"/>
                  <a:gd name="connsiteX5" fmla="*/ 1373009 w 1373020"/>
                  <a:gd name="connsiteY5" fmla="*/ 923925 h 1847850"/>
                  <a:gd name="connsiteX6" fmla="*/ 1268234 w 1373020"/>
                  <a:gd name="connsiteY6" fmla="*/ 1028700 h 1847850"/>
                  <a:gd name="connsiteX7" fmla="*/ 1153934 w 1373020"/>
                  <a:gd name="connsiteY7" fmla="*/ 1038225 h 1847850"/>
                  <a:gd name="connsiteX8" fmla="*/ 1039634 w 1373020"/>
                  <a:gd name="connsiteY8" fmla="*/ 204787 h 1847850"/>
                  <a:gd name="connsiteX9" fmla="*/ 1134884 w 1373020"/>
                  <a:gd name="connsiteY9" fmla="*/ 1119188 h 1847850"/>
                  <a:gd name="connsiteX10" fmla="*/ 1015821 w 1373020"/>
                  <a:gd name="connsiteY10" fmla="*/ 1528763 h 1847850"/>
                  <a:gd name="connsiteX11" fmla="*/ 1192034 w 1373020"/>
                  <a:gd name="connsiteY11" fmla="*/ 1819275 h 1847850"/>
                  <a:gd name="connsiteX12" fmla="*/ 787222 w 1373020"/>
                  <a:gd name="connsiteY12" fmla="*/ 1828801 h 1847850"/>
                  <a:gd name="connsiteX13" fmla="*/ 782459 w 1373020"/>
                  <a:gd name="connsiteY13" fmla="*/ 1219200 h 1847850"/>
                  <a:gd name="connsiteX14" fmla="*/ 701496 w 1373020"/>
                  <a:gd name="connsiteY14" fmla="*/ 1838325 h 1847850"/>
                  <a:gd name="connsiteX15" fmla="*/ 363360 w 1373020"/>
                  <a:gd name="connsiteY15" fmla="*/ 1847850 h 1847850"/>
                  <a:gd name="connsiteX16" fmla="*/ 258584 w 1373020"/>
                  <a:gd name="connsiteY16" fmla="*/ 1709738 h 1847850"/>
                  <a:gd name="connsiteX17" fmla="*/ 472895 w 1373020"/>
                  <a:gd name="connsiteY17" fmla="*/ 1504950 h 1847850"/>
                  <a:gd name="connsiteX18" fmla="*/ 349071 w 1373020"/>
                  <a:gd name="connsiteY18" fmla="*/ 1085850 h 1847850"/>
                  <a:gd name="connsiteX19" fmla="*/ 453846 w 1373020"/>
                  <a:gd name="connsiteY19" fmla="*/ 185738 h 1847850"/>
                  <a:gd name="connsiteX20" fmla="*/ 334784 w 1373020"/>
                  <a:gd name="connsiteY20" fmla="*/ 976313 h 1847850"/>
                  <a:gd name="connsiteX21" fmla="*/ 10934 w 1373020"/>
                  <a:gd name="connsiteY21" fmla="*/ 1247775 h 1847850"/>
                  <a:gd name="connsiteX22" fmla="*/ 149046 w 1373020"/>
                  <a:gd name="connsiteY22" fmla="*/ 842963 h 1847850"/>
                  <a:gd name="connsiteX23" fmla="*/ 234772 w 1373020"/>
                  <a:gd name="connsiteY23" fmla="*/ 723900 h 1847850"/>
                  <a:gd name="connsiteX24" fmla="*/ 220484 w 1373020"/>
                  <a:gd name="connsiteY24" fmla="*/ 595313 h 1847850"/>
                  <a:gd name="connsiteX25" fmla="*/ 249059 w 1373020"/>
                  <a:gd name="connsiteY25" fmla="*/ 300038 h 1847850"/>
                  <a:gd name="connsiteX26" fmla="*/ 368121 w 1373020"/>
                  <a:gd name="connsiteY26" fmla="*/ 19050 h 1847850"/>
                  <a:gd name="connsiteX0" fmla="*/ 368121 w 1373020"/>
                  <a:gd name="connsiteY0" fmla="*/ 19050 h 1847850"/>
                  <a:gd name="connsiteX1" fmla="*/ 887234 w 1373020"/>
                  <a:gd name="connsiteY1" fmla="*/ 85725 h 1847850"/>
                  <a:gd name="connsiteX2" fmla="*/ 1142740 w 1373020"/>
                  <a:gd name="connsiteY2" fmla="*/ 0 h 1847850"/>
                  <a:gd name="connsiteX3" fmla="*/ 1253946 w 1373020"/>
                  <a:gd name="connsiteY3" fmla="*/ 404813 h 1847850"/>
                  <a:gd name="connsiteX4" fmla="*/ 1261802 w 1373020"/>
                  <a:gd name="connsiteY4" fmla="*/ 738188 h 1847850"/>
                  <a:gd name="connsiteX5" fmla="*/ 1373009 w 1373020"/>
                  <a:gd name="connsiteY5" fmla="*/ 923925 h 1847850"/>
                  <a:gd name="connsiteX6" fmla="*/ 1268234 w 1373020"/>
                  <a:gd name="connsiteY6" fmla="*/ 1028700 h 1847850"/>
                  <a:gd name="connsiteX7" fmla="*/ 1153934 w 1373020"/>
                  <a:gd name="connsiteY7" fmla="*/ 1038225 h 1847850"/>
                  <a:gd name="connsiteX8" fmla="*/ 1039634 w 1373020"/>
                  <a:gd name="connsiteY8" fmla="*/ 204787 h 1847850"/>
                  <a:gd name="connsiteX9" fmla="*/ 1134884 w 1373020"/>
                  <a:gd name="connsiteY9" fmla="*/ 1119188 h 1847850"/>
                  <a:gd name="connsiteX10" fmla="*/ 1015821 w 1373020"/>
                  <a:gd name="connsiteY10" fmla="*/ 1528763 h 1847850"/>
                  <a:gd name="connsiteX11" fmla="*/ 1192034 w 1373020"/>
                  <a:gd name="connsiteY11" fmla="*/ 1819275 h 1847850"/>
                  <a:gd name="connsiteX12" fmla="*/ 787222 w 1373020"/>
                  <a:gd name="connsiteY12" fmla="*/ 1828801 h 1847850"/>
                  <a:gd name="connsiteX13" fmla="*/ 782459 w 1373020"/>
                  <a:gd name="connsiteY13" fmla="*/ 1219200 h 1847850"/>
                  <a:gd name="connsiteX14" fmla="*/ 701496 w 1373020"/>
                  <a:gd name="connsiteY14" fmla="*/ 1838325 h 1847850"/>
                  <a:gd name="connsiteX15" fmla="*/ 363360 w 1373020"/>
                  <a:gd name="connsiteY15" fmla="*/ 1847850 h 1847850"/>
                  <a:gd name="connsiteX16" fmla="*/ 258584 w 1373020"/>
                  <a:gd name="connsiteY16" fmla="*/ 1709738 h 1847850"/>
                  <a:gd name="connsiteX17" fmla="*/ 472895 w 1373020"/>
                  <a:gd name="connsiteY17" fmla="*/ 1504950 h 1847850"/>
                  <a:gd name="connsiteX18" fmla="*/ 349071 w 1373020"/>
                  <a:gd name="connsiteY18" fmla="*/ 1085850 h 1847850"/>
                  <a:gd name="connsiteX19" fmla="*/ 453846 w 1373020"/>
                  <a:gd name="connsiteY19" fmla="*/ 185738 h 1847850"/>
                  <a:gd name="connsiteX20" fmla="*/ 334784 w 1373020"/>
                  <a:gd name="connsiteY20" fmla="*/ 976313 h 1847850"/>
                  <a:gd name="connsiteX21" fmla="*/ 10934 w 1373020"/>
                  <a:gd name="connsiteY21" fmla="*/ 1247775 h 1847850"/>
                  <a:gd name="connsiteX22" fmla="*/ 149046 w 1373020"/>
                  <a:gd name="connsiteY22" fmla="*/ 842963 h 1847850"/>
                  <a:gd name="connsiteX23" fmla="*/ 234772 w 1373020"/>
                  <a:gd name="connsiteY23" fmla="*/ 723900 h 1847850"/>
                  <a:gd name="connsiteX24" fmla="*/ 220484 w 1373020"/>
                  <a:gd name="connsiteY24" fmla="*/ 595313 h 1847850"/>
                  <a:gd name="connsiteX25" fmla="*/ 249059 w 1373020"/>
                  <a:gd name="connsiteY25" fmla="*/ 300038 h 1847850"/>
                  <a:gd name="connsiteX26" fmla="*/ 368121 w 1373020"/>
                  <a:gd name="connsiteY26" fmla="*/ 19050 h 1847850"/>
                  <a:gd name="connsiteX0" fmla="*/ 227879 w 1232778"/>
                  <a:gd name="connsiteY0" fmla="*/ 19050 h 1847850"/>
                  <a:gd name="connsiteX1" fmla="*/ 746992 w 1232778"/>
                  <a:gd name="connsiteY1" fmla="*/ 85725 h 1847850"/>
                  <a:gd name="connsiteX2" fmla="*/ 1002498 w 1232778"/>
                  <a:gd name="connsiteY2" fmla="*/ 0 h 1847850"/>
                  <a:gd name="connsiteX3" fmla="*/ 1113704 w 1232778"/>
                  <a:gd name="connsiteY3" fmla="*/ 404813 h 1847850"/>
                  <a:gd name="connsiteX4" fmla="*/ 1121560 w 1232778"/>
                  <a:gd name="connsiteY4" fmla="*/ 738188 h 1847850"/>
                  <a:gd name="connsiteX5" fmla="*/ 1232767 w 1232778"/>
                  <a:gd name="connsiteY5" fmla="*/ 923925 h 1847850"/>
                  <a:gd name="connsiteX6" fmla="*/ 1127992 w 1232778"/>
                  <a:gd name="connsiteY6" fmla="*/ 1028700 h 1847850"/>
                  <a:gd name="connsiteX7" fmla="*/ 1013692 w 1232778"/>
                  <a:gd name="connsiteY7" fmla="*/ 1038225 h 1847850"/>
                  <a:gd name="connsiteX8" fmla="*/ 899392 w 1232778"/>
                  <a:gd name="connsiteY8" fmla="*/ 204787 h 1847850"/>
                  <a:gd name="connsiteX9" fmla="*/ 994642 w 1232778"/>
                  <a:gd name="connsiteY9" fmla="*/ 1119188 h 1847850"/>
                  <a:gd name="connsiteX10" fmla="*/ 875579 w 1232778"/>
                  <a:gd name="connsiteY10" fmla="*/ 1528763 h 1847850"/>
                  <a:gd name="connsiteX11" fmla="*/ 1051792 w 1232778"/>
                  <a:gd name="connsiteY11" fmla="*/ 1819275 h 1847850"/>
                  <a:gd name="connsiteX12" fmla="*/ 646980 w 1232778"/>
                  <a:gd name="connsiteY12" fmla="*/ 1828801 h 1847850"/>
                  <a:gd name="connsiteX13" fmla="*/ 642217 w 1232778"/>
                  <a:gd name="connsiteY13" fmla="*/ 1219200 h 1847850"/>
                  <a:gd name="connsiteX14" fmla="*/ 561254 w 1232778"/>
                  <a:gd name="connsiteY14" fmla="*/ 1838325 h 1847850"/>
                  <a:gd name="connsiteX15" fmla="*/ 223118 w 1232778"/>
                  <a:gd name="connsiteY15" fmla="*/ 1847850 h 1847850"/>
                  <a:gd name="connsiteX16" fmla="*/ 118342 w 1232778"/>
                  <a:gd name="connsiteY16" fmla="*/ 1709738 h 1847850"/>
                  <a:gd name="connsiteX17" fmla="*/ 332653 w 1232778"/>
                  <a:gd name="connsiteY17" fmla="*/ 1504950 h 1847850"/>
                  <a:gd name="connsiteX18" fmla="*/ 208829 w 1232778"/>
                  <a:gd name="connsiteY18" fmla="*/ 1085850 h 1847850"/>
                  <a:gd name="connsiteX19" fmla="*/ 313604 w 1232778"/>
                  <a:gd name="connsiteY19" fmla="*/ 185738 h 1847850"/>
                  <a:gd name="connsiteX20" fmla="*/ 194542 w 1232778"/>
                  <a:gd name="connsiteY20" fmla="*/ 976313 h 1847850"/>
                  <a:gd name="connsiteX21" fmla="*/ 32617 w 1232778"/>
                  <a:gd name="connsiteY21" fmla="*/ 962025 h 1847850"/>
                  <a:gd name="connsiteX22" fmla="*/ 8804 w 1232778"/>
                  <a:gd name="connsiteY22" fmla="*/ 842963 h 1847850"/>
                  <a:gd name="connsiteX23" fmla="*/ 94530 w 1232778"/>
                  <a:gd name="connsiteY23" fmla="*/ 723900 h 1847850"/>
                  <a:gd name="connsiteX24" fmla="*/ 80242 w 1232778"/>
                  <a:gd name="connsiteY24" fmla="*/ 595313 h 1847850"/>
                  <a:gd name="connsiteX25" fmla="*/ 108817 w 1232778"/>
                  <a:gd name="connsiteY25" fmla="*/ 300038 h 1847850"/>
                  <a:gd name="connsiteX26" fmla="*/ 227879 w 1232778"/>
                  <a:gd name="connsiteY26" fmla="*/ 19050 h 1847850"/>
                  <a:gd name="connsiteX0" fmla="*/ 227879 w 1232778"/>
                  <a:gd name="connsiteY0" fmla="*/ 19050 h 1847850"/>
                  <a:gd name="connsiteX1" fmla="*/ 746992 w 1232778"/>
                  <a:gd name="connsiteY1" fmla="*/ 85725 h 1847850"/>
                  <a:gd name="connsiteX2" fmla="*/ 1002498 w 1232778"/>
                  <a:gd name="connsiteY2" fmla="*/ 0 h 1847850"/>
                  <a:gd name="connsiteX3" fmla="*/ 1113704 w 1232778"/>
                  <a:gd name="connsiteY3" fmla="*/ 404813 h 1847850"/>
                  <a:gd name="connsiteX4" fmla="*/ 1121560 w 1232778"/>
                  <a:gd name="connsiteY4" fmla="*/ 738188 h 1847850"/>
                  <a:gd name="connsiteX5" fmla="*/ 1232767 w 1232778"/>
                  <a:gd name="connsiteY5" fmla="*/ 923925 h 1847850"/>
                  <a:gd name="connsiteX6" fmla="*/ 1127992 w 1232778"/>
                  <a:gd name="connsiteY6" fmla="*/ 1028700 h 1847850"/>
                  <a:gd name="connsiteX7" fmla="*/ 1013692 w 1232778"/>
                  <a:gd name="connsiteY7" fmla="*/ 1038225 h 1847850"/>
                  <a:gd name="connsiteX8" fmla="*/ 899392 w 1232778"/>
                  <a:gd name="connsiteY8" fmla="*/ 204787 h 1847850"/>
                  <a:gd name="connsiteX9" fmla="*/ 994642 w 1232778"/>
                  <a:gd name="connsiteY9" fmla="*/ 1119188 h 1847850"/>
                  <a:gd name="connsiteX10" fmla="*/ 875579 w 1232778"/>
                  <a:gd name="connsiteY10" fmla="*/ 1528763 h 1847850"/>
                  <a:gd name="connsiteX11" fmla="*/ 1051792 w 1232778"/>
                  <a:gd name="connsiteY11" fmla="*/ 1819275 h 1847850"/>
                  <a:gd name="connsiteX12" fmla="*/ 646980 w 1232778"/>
                  <a:gd name="connsiteY12" fmla="*/ 1828801 h 1847850"/>
                  <a:gd name="connsiteX13" fmla="*/ 642217 w 1232778"/>
                  <a:gd name="connsiteY13" fmla="*/ 1219200 h 1847850"/>
                  <a:gd name="connsiteX14" fmla="*/ 561254 w 1232778"/>
                  <a:gd name="connsiteY14" fmla="*/ 1838325 h 1847850"/>
                  <a:gd name="connsiteX15" fmla="*/ 223118 w 1232778"/>
                  <a:gd name="connsiteY15" fmla="*/ 1847850 h 1847850"/>
                  <a:gd name="connsiteX16" fmla="*/ 118342 w 1232778"/>
                  <a:gd name="connsiteY16" fmla="*/ 1709738 h 1847850"/>
                  <a:gd name="connsiteX17" fmla="*/ 332653 w 1232778"/>
                  <a:gd name="connsiteY17" fmla="*/ 1504950 h 1847850"/>
                  <a:gd name="connsiteX18" fmla="*/ 208829 w 1232778"/>
                  <a:gd name="connsiteY18" fmla="*/ 1085850 h 1847850"/>
                  <a:gd name="connsiteX19" fmla="*/ 313604 w 1232778"/>
                  <a:gd name="connsiteY19" fmla="*/ 185738 h 1847850"/>
                  <a:gd name="connsiteX20" fmla="*/ 194542 w 1232778"/>
                  <a:gd name="connsiteY20" fmla="*/ 976313 h 1847850"/>
                  <a:gd name="connsiteX21" fmla="*/ 32617 w 1232778"/>
                  <a:gd name="connsiteY21" fmla="*/ 962025 h 1847850"/>
                  <a:gd name="connsiteX22" fmla="*/ 8804 w 1232778"/>
                  <a:gd name="connsiteY22" fmla="*/ 842963 h 1847850"/>
                  <a:gd name="connsiteX23" fmla="*/ 94530 w 1232778"/>
                  <a:gd name="connsiteY23" fmla="*/ 723900 h 1847850"/>
                  <a:gd name="connsiteX24" fmla="*/ 80242 w 1232778"/>
                  <a:gd name="connsiteY24" fmla="*/ 595313 h 1847850"/>
                  <a:gd name="connsiteX25" fmla="*/ 108817 w 1232778"/>
                  <a:gd name="connsiteY25" fmla="*/ 300038 h 1847850"/>
                  <a:gd name="connsiteX26" fmla="*/ 227879 w 1232778"/>
                  <a:gd name="connsiteY26" fmla="*/ 19050 h 1847850"/>
                  <a:gd name="connsiteX0" fmla="*/ 242888 w 1247787"/>
                  <a:gd name="connsiteY0" fmla="*/ 19050 h 1847850"/>
                  <a:gd name="connsiteX1" fmla="*/ 762001 w 1247787"/>
                  <a:gd name="connsiteY1" fmla="*/ 85725 h 1847850"/>
                  <a:gd name="connsiteX2" fmla="*/ 1017507 w 1247787"/>
                  <a:gd name="connsiteY2" fmla="*/ 0 h 1847850"/>
                  <a:gd name="connsiteX3" fmla="*/ 1128713 w 1247787"/>
                  <a:gd name="connsiteY3" fmla="*/ 404813 h 1847850"/>
                  <a:gd name="connsiteX4" fmla="*/ 1136569 w 1247787"/>
                  <a:gd name="connsiteY4" fmla="*/ 738188 h 1847850"/>
                  <a:gd name="connsiteX5" fmla="*/ 1247776 w 1247787"/>
                  <a:gd name="connsiteY5" fmla="*/ 923925 h 1847850"/>
                  <a:gd name="connsiteX6" fmla="*/ 1143001 w 1247787"/>
                  <a:gd name="connsiteY6" fmla="*/ 1028700 h 1847850"/>
                  <a:gd name="connsiteX7" fmla="*/ 1028701 w 1247787"/>
                  <a:gd name="connsiteY7" fmla="*/ 1038225 h 1847850"/>
                  <a:gd name="connsiteX8" fmla="*/ 914401 w 1247787"/>
                  <a:gd name="connsiteY8" fmla="*/ 204787 h 1847850"/>
                  <a:gd name="connsiteX9" fmla="*/ 1009651 w 1247787"/>
                  <a:gd name="connsiteY9" fmla="*/ 1119188 h 1847850"/>
                  <a:gd name="connsiteX10" fmla="*/ 890588 w 1247787"/>
                  <a:gd name="connsiteY10" fmla="*/ 1528763 h 1847850"/>
                  <a:gd name="connsiteX11" fmla="*/ 1066801 w 1247787"/>
                  <a:gd name="connsiteY11" fmla="*/ 1819275 h 1847850"/>
                  <a:gd name="connsiteX12" fmla="*/ 661989 w 1247787"/>
                  <a:gd name="connsiteY12" fmla="*/ 1828801 h 1847850"/>
                  <a:gd name="connsiteX13" fmla="*/ 657226 w 1247787"/>
                  <a:gd name="connsiteY13" fmla="*/ 1219200 h 1847850"/>
                  <a:gd name="connsiteX14" fmla="*/ 576263 w 1247787"/>
                  <a:gd name="connsiteY14" fmla="*/ 1838325 h 1847850"/>
                  <a:gd name="connsiteX15" fmla="*/ 238127 w 1247787"/>
                  <a:gd name="connsiteY15" fmla="*/ 1847850 h 1847850"/>
                  <a:gd name="connsiteX16" fmla="*/ 133351 w 1247787"/>
                  <a:gd name="connsiteY16" fmla="*/ 1709738 h 1847850"/>
                  <a:gd name="connsiteX17" fmla="*/ 347662 w 1247787"/>
                  <a:gd name="connsiteY17" fmla="*/ 1504950 h 1847850"/>
                  <a:gd name="connsiteX18" fmla="*/ 223838 w 1247787"/>
                  <a:gd name="connsiteY18" fmla="*/ 1085850 h 1847850"/>
                  <a:gd name="connsiteX19" fmla="*/ 328613 w 1247787"/>
                  <a:gd name="connsiteY19" fmla="*/ 185738 h 1847850"/>
                  <a:gd name="connsiteX20" fmla="*/ 209551 w 1247787"/>
                  <a:gd name="connsiteY20" fmla="*/ 976313 h 1847850"/>
                  <a:gd name="connsiteX21" fmla="*/ 47626 w 1247787"/>
                  <a:gd name="connsiteY21" fmla="*/ 962025 h 1847850"/>
                  <a:gd name="connsiteX22" fmla="*/ 0 w 1247787"/>
                  <a:gd name="connsiteY22" fmla="*/ 776288 h 1847850"/>
                  <a:gd name="connsiteX23" fmla="*/ 109539 w 1247787"/>
                  <a:gd name="connsiteY23" fmla="*/ 723900 h 1847850"/>
                  <a:gd name="connsiteX24" fmla="*/ 95251 w 1247787"/>
                  <a:gd name="connsiteY24" fmla="*/ 595313 h 1847850"/>
                  <a:gd name="connsiteX25" fmla="*/ 123826 w 1247787"/>
                  <a:gd name="connsiteY25" fmla="*/ 300038 h 1847850"/>
                  <a:gd name="connsiteX26" fmla="*/ 242888 w 1247787"/>
                  <a:gd name="connsiteY26" fmla="*/ 19050 h 1847850"/>
                  <a:gd name="connsiteX0" fmla="*/ 242888 w 1247787"/>
                  <a:gd name="connsiteY0" fmla="*/ 19050 h 1847850"/>
                  <a:gd name="connsiteX1" fmla="*/ 762001 w 1247787"/>
                  <a:gd name="connsiteY1" fmla="*/ 85725 h 1847850"/>
                  <a:gd name="connsiteX2" fmla="*/ 1017507 w 1247787"/>
                  <a:gd name="connsiteY2" fmla="*/ 0 h 1847850"/>
                  <a:gd name="connsiteX3" fmla="*/ 1128713 w 1247787"/>
                  <a:gd name="connsiteY3" fmla="*/ 404813 h 1847850"/>
                  <a:gd name="connsiteX4" fmla="*/ 1136569 w 1247787"/>
                  <a:gd name="connsiteY4" fmla="*/ 738188 h 1847850"/>
                  <a:gd name="connsiteX5" fmla="*/ 1247776 w 1247787"/>
                  <a:gd name="connsiteY5" fmla="*/ 923925 h 1847850"/>
                  <a:gd name="connsiteX6" fmla="*/ 1143001 w 1247787"/>
                  <a:gd name="connsiteY6" fmla="*/ 1028700 h 1847850"/>
                  <a:gd name="connsiteX7" fmla="*/ 1028701 w 1247787"/>
                  <a:gd name="connsiteY7" fmla="*/ 1038225 h 1847850"/>
                  <a:gd name="connsiteX8" fmla="*/ 914401 w 1247787"/>
                  <a:gd name="connsiteY8" fmla="*/ 204787 h 1847850"/>
                  <a:gd name="connsiteX9" fmla="*/ 1009651 w 1247787"/>
                  <a:gd name="connsiteY9" fmla="*/ 1119188 h 1847850"/>
                  <a:gd name="connsiteX10" fmla="*/ 890588 w 1247787"/>
                  <a:gd name="connsiteY10" fmla="*/ 1528763 h 1847850"/>
                  <a:gd name="connsiteX11" fmla="*/ 1066801 w 1247787"/>
                  <a:gd name="connsiteY11" fmla="*/ 1819275 h 1847850"/>
                  <a:gd name="connsiteX12" fmla="*/ 661989 w 1247787"/>
                  <a:gd name="connsiteY12" fmla="*/ 1828801 h 1847850"/>
                  <a:gd name="connsiteX13" fmla="*/ 657226 w 1247787"/>
                  <a:gd name="connsiteY13" fmla="*/ 1219200 h 1847850"/>
                  <a:gd name="connsiteX14" fmla="*/ 576263 w 1247787"/>
                  <a:gd name="connsiteY14" fmla="*/ 1838325 h 1847850"/>
                  <a:gd name="connsiteX15" fmla="*/ 238127 w 1247787"/>
                  <a:gd name="connsiteY15" fmla="*/ 1847850 h 1847850"/>
                  <a:gd name="connsiteX16" fmla="*/ 133351 w 1247787"/>
                  <a:gd name="connsiteY16" fmla="*/ 1709738 h 1847850"/>
                  <a:gd name="connsiteX17" fmla="*/ 347662 w 1247787"/>
                  <a:gd name="connsiteY17" fmla="*/ 1504950 h 1847850"/>
                  <a:gd name="connsiteX18" fmla="*/ 223838 w 1247787"/>
                  <a:gd name="connsiteY18" fmla="*/ 1085850 h 1847850"/>
                  <a:gd name="connsiteX19" fmla="*/ 328613 w 1247787"/>
                  <a:gd name="connsiteY19" fmla="*/ 185738 h 1847850"/>
                  <a:gd name="connsiteX20" fmla="*/ 209551 w 1247787"/>
                  <a:gd name="connsiteY20" fmla="*/ 976313 h 1847850"/>
                  <a:gd name="connsiteX21" fmla="*/ 47626 w 1247787"/>
                  <a:gd name="connsiteY21" fmla="*/ 962025 h 1847850"/>
                  <a:gd name="connsiteX22" fmla="*/ 0 w 1247787"/>
                  <a:gd name="connsiteY22" fmla="*/ 776288 h 1847850"/>
                  <a:gd name="connsiteX23" fmla="*/ 71439 w 1247787"/>
                  <a:gd name="connsiteY23" fmla="*/ 681037 h 1847850"/>
                  <a:gd name="connsiteX24" fmla="*/ 95251 w 1247787"/>
                  <a:gd name="connsiteY24" fmla="*/ 595313 h 1847850"/>
                  <a:gd name="connsiteX25" fmla="*/ 123826 w 1247787"/>
                  <a:gd name="connsiteY25" fmla="*/ 300038 h 1847850"/>
                  <a:gd name="connsiteX26" fmla="*/ 242888 w 1247787"/>
                  <a:gd name="connsiteY26" fmla="*/ 19050 h 1847850"/>
                  <a:gd name="connsiteX0" fmla="*/ 242888 w 1247787"/>
                  <a:gd name="connsiteY0" fmla="*/ 19050 h 1847850"/>
                  <a:gd name="connsiteX1" fmla="*/ 762001 w 1247787"/>
                  <a:gd name="connsiteY1" fmla="*/ 85725 h 1847850"/>
                  <a:gd name="connsiteX2" fmla="*/ 1017507 w 1247787"/>
                  <a:gd name="connsiteY2" fmla="*/ 0 h 1847850"/>
                  <a:gd name="connsiteX3" fmla="*/ 1128713 w 1247787"/>
                  <a:gd name="connsiteY3" fmla="*/ 404813 h 1847850"/>
                  <a:gd name="connsiteX4" fmla="*/ 1136569 w 1247787"/>
                  <a:gd name="connsiteY4" fmla="*/ 738188 h 1847850"/>
                  <a:gd name="connsiteX5" fmla="*/ 1247776 w 1247787"/>
                  <a:gd name="connsiteY5" fmla="*/ 923925 h 1847850"/>
                  <a:gd name="connsiteX6" fmla="*/ 1143001 w 1247787"/>
                  <a:gd name="connsiteY6" fmla="*/ 1028700 h 1847850"/>
                  <a:gd name="connsiteX7" fmla="*/ 1028701 w 1247787"/>
                  <a:gd name="connsiteY7" fmla="*/ 1038225 h 1847850"/>
                  <a:gd name="connsiteX8" fmla="*/ 914401 w 1247787"/>
                  <a:gd name="connsiteY8" fmla="*/ 204787 h 1847850"/>
                  <a:gd name="connsiteX9" fmla="*/ 1009651 w 1247787"/>
                  <a:gd name="connsiteY9" fmla="*/ 1119188 h 1847850"/>
                  <a:gd name="connsiteX10" fmla="*/ 890588 w 1247787"/>
                  <a:gd name="connsiteY10" fmla="*/ 1528763 h 1847850"/>
                  <a:gd name="connsiteX11" fmla="*/ 1066801 w 1247787"/>
                  <a:gd name="connsiteY11" fmla="*/ 1819275 h 1847850"/>
                  <a:gd name="connsiteX12" fmla="*/ 661989 w 1247787"/>
                  <a:gd name="connsiteY12" fmla="*/ 1828801 h 1847850"/>
                  <a:gd name="connsiteX13" fmla="*/ 657226 w 1247787"/>
                  <a:gd name="connsiteY13" fmla="*/ 1219200 h 1847850"/>
                  <a:gd name="connsiteX14" fmla="*/ 576263 w 1247787"/>
                  <a:gd name="connsiteY14" fmla="*/ 1838325 h 1847850"/>
                  <a:gd name="connsiteX15" fmla="*/ 238127 w 1247787"/>
                  <a:gd name="connsiteY15" fmla="*/ 1847850 h 1847850"/>
                  <a:gd name="connsiteX16" fmla="*/ 133351 w 1247787"/>
                  <a:gd name="connsiteY16" fmla="*/ 1709738 h 1847850"/>
                  <a:gd name="connsiteX17" fmla="*/ 347662 w 1247787"/>
                  <a:gd name="connsiteY17" fmla="*/ 1504950 h 1847850"/>
                  <a:gd name="connsiteX18" fmla="*/ 223838 w 1247787"/>
                  <a:gd name="connsiteY18" fmla="*/ 1085850 h 1847850"/>
                  <a:gd name="connsiteX19" fmla="*/ 328613 w 1247787"/>
                  <a:gd name="connsiteY19" fmla="*/ 185738 h 1847850"/>
                  <a:gd name="connsiteX20" fmla="*/ 209551 w 1247787"/>
                  <a:gd name="connsiteY20" fmla="*/ 976313 h 1847850"/>
                  <a:gd name="connsiteX21" fmla="*/ 142877 w 1247787"/>
                  <a:gd name="connsiteY21" fmla="*/ 986208 h 1847850"/>
                  <a:gd name="connsiteX22" fmla="*/ 47626 w 1247787"/>
                  <a:gd name="connsiteY22" fmla="*/ 962025 h 1847850"/>
                  <a:gd name="connsiteX23" fmla="*/ 0 w 1247787"/>
                  <a:gd name="connsiteY23" fmla="*/ 776288 h 1847850"/>
                  <a:gd name="connsiteX24" fmla="*/ 71439 w 1247787"/>
                  <a:gd name="connsiteY24" fmla="*/ 681037 h 1847850"/>
                  <a:gd name="connsiteX25" fmla="*/ 95251 w 1247787"/>
                  <a:gd name="connsiteY25" fmla="*/ 595313 h 1847850"/>
                  <a:gd name="connsiteX26" fmla="*/ 123826 w 1247787"/>
                  <a:gd name="connsiteY26" fmla="*/ 300038 h 1847850"/>
                  <a:gd name="connsiteX27" fmla="*/ 242888 w 1247787"/>
                  <a:gd name="connsiteY27" fmla="*/ 19050 h 1847850"/>
                  <a:gd name="connsiteX0" fmla="*/ 242888 w 1247787"/>
                  <a:gd name="connsiteY0" fmla="*/ 19050 h 1847850"/>
                  <a:gd name="connsiteX1" fmla="*/ 762001 w 1247787"/>
                  <a:gd name="connsiteY1" fmla="*/ 85725 h 1847850"/>
                  <a:gd name="connsiteX2" fmla="*/ 1017507 w 1247787"/>
                  <a:gd name="connsiteY2" fmla="*/ 0 h 1847850"/>
                  <a:gd name="connsiteX3" fmla="*/ 1128713 w 1247787"/>
                  <a:gd name="connsiteY3" fmla="*/ 404813 h 1847850"/>
                  <a:gd name="connsiteX4" fmla="*/ 1136569 w 1247787"/>
                  <a:gd name="connsiteY4" fmla="*/ 738188 h 1847850"/>
                  <a:gd name="connsiteX5" fmla="*/ 1247776 w 1247787"/>
                  <a:gd name="connsiteY5" fmla="*/ 923925 h 1847850"/>
                  <a:gd name="connsiteX6" fmla="*/ 1143001 w 1247787"/>
                  <a:gd name="connsiteY6" fmla="*/ 1028700 h 1847850"/>
                  <a:gd name="connsiteX7" fmla="*/ 1028701 w 1247787"/>
                  <a:gd name="connsiteY7" fmla="*/ 1038225 h 1847850"/>
                  <a:gd name="connsiteX8" fmla="*/ 914401 w 1247787"/>
                  <a:gd name="connsiteY8" fmla="*/ 204787 h 1847850"/>
                  <a:gd name="connsiteX9" fmla="*/ 1009651 w 1247787"/>
                  <a:gd name="connsiteY9" fmla="*/ 1119188 h 1847850"/>
                  <a:gd name="connsiteX10" fmla="*/ 890588 w 1247787"/>
                  <a:gd name="connsiteY10" fmla="*/ 1528763 h 1847850"/>
                  <a:gd name="connsiteX11" fmla="*/ 1066801 w 1247787"/>
                  <a:gd name="connsiteY11" fmla="*/ 1819275 h 1847850"/>
                  <a:gd name="connsiteX12" fmla="*/ 661989 w 1247787"/>
                  <a:gd name="connsiteY12" fmla="*/ 1828801 h 1847850"/>
                  <a:gd name="connsiteX13" fmla="*/ 657226 w 1247787"/>
                  <a:gd name="connsiteY13" fmla="*/ 1219200 h 1847850"/>
                  <a:gd name="connsiteX14" fmla="*/ 576263 w 1247787"/>
                  <a:gd name="connsiteY14" fmla="*/ 1838325 h 1847850"/>
                  <a:gd name="connsiteX15" fmla="*/ 238127 w 1247787"/>
                  <a:gd name="connsiteY15" fmla="*/ 1847850 h 1847850"/>
                  <a:gd name="connsiteX16" fmla="*/ 133351 w 1247787"/>
                  <a:gd name="connsiteY16" fmla="*/ 1709738 h 1847850"/>
                  <a:gd name="connsiteX17" fmla="*/ 347662 w 1247787"/>
                  <a:gd name="connsiteY17" fmla="*/ 1504950 h 1847850"/>
                  <a:gd name="connsiteX18" fmla="*/ 223838 w 1247787"/>
                  <a:gd name="connsiteY18" fmla="*/ 1085850 h 1847850"/>
                  <a:gd name="connsiteX19" fmla="*/ 328613 w 1247787"/>
                  <a:gd name="connsiteY19" fmla="*/ 185738 h 1847850"/>
                  <a:gd name="connsiteX20" fmla="*/ 209551 w 1247787"/>
                  <a:gd name="connsiteY20" fmla="*/ 976313 h 1847850"/>
                  <a:gd name="connsiteX21" fmla="*/ 142877 w 1247787"/>
                  <a:gd name="connsiteY21" fmla="*/ 986208 h 1847850"/>
                  <a:gd name="connsiteX22" fmla="*/ 47626 w 1247787"/>
                  <a:gd name="connsiteY22" fmla="*/ 962025 h 1847850"/>
                  <a:gd name="connsiteX23" fmla="*/ 0 w 1247787"/>
                  <a:gd name="connsiteY23" fmla="*/ 776288 h 1847850"/>
                  <a:gd name="connsiteX24" fmla="*/ 71439 w 1247787"/>
                  <a:gd name="connsiteY24" fmla="*/ 681037 h 1847850"/>
                  <a:gd name="connsiteX25" fmla="*/ 95251 w 1247787"/>
                  <a:gd name="connsiteY25" fmla="*/ 595313 h 1847850"/>
                  <a:gd name="connsiteX26" fmla="*/ 123826 w 1247787"/>
                  <a:gd name="connsiteY26" fmla="*/ 300038 h 1847850"/>
                  <a:gd name="connsiteX27" fmla="*/ 242888 w 1247787"/>
                  <a:gd name="connsiteY27" fmla="*/ 19050 h 1847850"/>
                  <a:gd name="connsiteX0" fmla="*/ 242888 w 1247787"/>
                  <a:gd name="connsiteY0" fmla="*/ 19050 h 1847850"/>
                  <a:gd name="connsiteX1" fmla="*/ 762001 w 1247787"/>
                  <a:gd name="connsiteY1" fmla="*/ 85725 h 1847850"/>
                  <a:gd name="connsiteX2" fmla="*/ 1017507 w 1247787"/>
                  <a:gd name="connsiteY2" fmla="*/ 0 h 1847850"/>
                  <a:gd name="connsiteX3" fmla="*/ 1128713 w 1247787"/>
                  <a:gd name="connsiteY3" fmla="*/ 404813 h 1847850"/>
                  <a:gd name="connsiteX4" fmla="*/ 1136569 w 1247787"/>
                  <a:gd name="connsiteY4" fmla="*/ 738188 h 1847850"/>
                  <a:gd name="connsiteX5" fmla="*/ 1247776 w 1247787"/>
                  <a:gd name="connsiteY5" fmla="*/ 923925 h 1847850"/>
                  <a:gd name="connsiteX6" fmla="*/ 1143001 w 1247787"/>
                  <a:gd name="connsiteY6" fmla="*/ 1028700 h 1847850"/>
                  <a:gd name="connsiteX7" fmla="*/ 1028701 w 1247787"/>
                  <a:gd name="connsiteY7" fmla="*/ 1038225 h 1847850"/>
                  <a:gd name="connsiteX8" fmla="*/ 914401 w 1247787"/>
                  <a:gd name="connsiteY8" fmla="*/ 204787 h 1847850"/>
                  <a:gd name="connsiteX9" fmla="*/ 1009651 w 1247787"/>
                  <a:gd name="connsiteY9" fmla="*/ 1119188 h 1847850"/>
                  <a:gd name="connsiteX10" fmla="*/ 890588 w 1247787"/>
                  <a:gd name="connsiteY10" fmla="*/ 1528763 h 1847850"/>
                  <a:gd name="connsiteX11" fmla="*/ 1066801 w 1247787"/>
                  <a:gd name="connsiteY11" fmla="*/ 1819275 h 1847850"/>
                  <a:gd name="connsiteX12" fmla="*/ 661989 w 1247787"/>
                  <a:gd name="connsiteY12" fmla="*/ 1828801 h 1847850"/>
                  <a:gd name="connsiteX13" fmla="*/ 657226 w 1247787"/>
                  <a:gd name="connsiteY13" fmla="*/ 1219200 h 1847850"/>
                  <a:gd name="connsiteX14" fmla="*/ 576263 w 1247787"/>
                  <a:gd name="connsiteY14" fmla="*/ 1838325 h 1847850"/>
                  <a:gd name="connsiteX15" fmla="*/ 238127 w 1247787"/>
                  <a:gd name="connsiteY15" fmla="*/ 1847850 h 1847850"/>
                  <a:gd name="connsiteX16" fmla="*/ 133351 w 1247787"/>
                  <a:gd name="connsiteY16" fmla="*/ 1709738 h 1847850"/>
                  <a:gd name="connsiteX17" fmla="*/ 347662 w 1247787"/>
                  <a:gd name="connsiteY17" fmla="*/ 1504950 h 1847850"/>
                  <a:gd name="connsiteX18" fmla="*/ 223838 w 1247787"/>
                  <a:gd name="connsiteY18" fmla="*/ 1085850 h 1847850"/>
                  <a:gd name="connsiteX19" fmla="*/ 328613 w 1247787"/>
                  <a:gd name="connsiteY19" fmla="*/ 185738 h 1847850"/>
                  <a:gd name="connsiteX20" fmla="*/ 209551 w 1247787"/>
                  <a:gd name="connsiteY20" fmla="*/ 976313 h 1847850"/>
                  <a:gd name="connsiteX21" fmla="*/ 142877 w 1247787"/>
                  <a:gd name="connsiteY21" fmla="*/ 986208 h 1847850"/>
                  <a:gd name="connsiteX22" fmla="*/ 47626 w 1247787"/>
                  <a:gd name="connsiteY22" fmla="*/ 962025 h 1847850"/>
                  <a:gd name="connsiteX23" fmla="*/ 0 w 1247787"/>
                  <a:gd name="connsiteY23" fmla="*/ 776288 h 1847850"/>
                  <a:gd name="connsiteX24" fmla="*/ 71439 w 1247787"/>
                  <a:gd name="connsiteY24" fmla="*/ 681037 h 1847850"/>
                  <a:gd name="connsiteX25" fmla="*/ 95251 w 1247787"/>
                  <a:gd name="connsiteY25" fmla="*/ 595313 h 1847850"/>
                  <a:gd name="connsiteX26" fmla="*/ 123826 w 1247787"/>
                  <a:gd name="connsiteY26" fmla="*/ 300038 h 1847850"/>
                  <a:gd name="connsiteX27" fmla="*/ 242888 w 1247787"/>
                  <a:gd name="connsiteY27" fmla="*/ 19050 h 1847850"/>
                  <a:gd name="connsiteX0" fmla="*/ 237998 w 1247787"/>
                  <a:gd name="connsiteY0" fmla="*/ 0 h 1885033"/>
                  <a:gd name="connsiteX1" fmla="*/ 762001 w 1247787"/>
                  <a:gd name="connsiteY1" fmla="*/ 122908 h 1885033"/>
                  <a:gd name="connsiteX2" fmla="*/ 1017507 w 1247787"/>
                  <a:gd name="connsiteY2" fmla="*/ 37183 h 1885033"/>
                  <a:gd name="connsiteX3" fmla="*/ 1128713 w 1247787"/>
                  <a:gd name="connsiteY3" fmla="*/ 441996 h 1885033"/>
                  <a:gd name="connsiteX4" fmla="*/ 1136569 w 1247787"/>
                  <a:gd name="connsiteY4" fmla="*/ 775371 h 1885033"/>
                  <a:gd name="connsiteX5" fmla="*/ 1247776 w 1247787"/>
                  <a:gd name="connsiteY5" fmla="*/ 961108 h 1885033"/>
                  <a:gd name="connsiteX6" fmla="*/ 1143001 w 1247787"/>
                  <a:gd name="connsiteY6" fmla="*/ 1065883 h 1885033"/>
                  <a:gd name="connsiteX7" fmla="*/ 1028701 w 1247787"/>
                  <a:gd name="connsiteY7" fmla="*/ 1075408 h 1885033"/>
                  <a:gd name="connsiteX8" fmla="*/ 914401 w 1247787"/>
                  <a:gd name="connsiteY8" fmla="*/ 241970 h 1885033"/>
                  <a:gd name="connsiteX9" fmla="*/ 1009651 w 1247787"/>
                  <a:gd name="connsiteY9" fmla="*/ 1156371 h 1885033"/>
                  <a:gd name="connsiteX10" fmla="*/ 890588 w 1247787"/>
                  <a:gd name="connsiteY10" fmla="*/ 1565946 h 1885033"/>
                  <a:gd name="connsiteX11" fmla="*/ 1066801 w 1247787"/>
                  <a:gd name="connsiteY11" fmla="*/ 1856458 h 1885033"/>
                  <a:gd name="connsiteX12" fmla="*/ 661989 w 1247787"/>
                  <a:gd name="connsiteY12" fmla="*/ 1865984 h 1885033"/>
                  <a:gd name="connsiteX13" fmla="*/ 657226 w 1247787"/>
                  <a:gd name="connsiteY13" fmla="*/ 1256383 h 1885033"/>
                  <a:gd name="connsiteX14" fmla="*/ 576263 w 1247787"/>
                  <a:gd name="connsiteY14" fmla="*/ 1875508 h 1885033"/>
                  <a:gd name="connsiteX15" fmla="*/ 238127 w 1247787"/>
                  <a:gd name="connsiteY15" fmla="*/ 1885033 h 1885033"/>
                  <a:gd name="connsiteX16" fmla="*/ 133351 w 1247787"/>
                  <a:gd name="connsiteY16" fmla="*/ 1746921 h 1885033"/>
                  <a:gd name="connsiteX17" fmla="*/ 347662 w 1247787"/>
                  <a:gd name="connsiteY17" fmla="*/ 1542133 h 1885033"/>
                  <a:gd name="connsiteX18" fmla="*/ 223838 w 1247787"/>
                  <a:gd name="connsiteY18" fmla="*/ 1123033 h 1885033"/>
                  <a:gd name="connsiteX19" fmla="*/ 328613 w 1247787"/>
                  <a:gd name="connsiteY19" fmla="*/ 222921 h 1885033"/>
                  <a:gd name="connsiteX20" fmla="*/ 209551 w 1247787"/>
                  <a:gd name="connsiteY20" fmla="*/ 1013496 h 1885033"/>
                  <a:gd name="connsiteX21" fmla="*/ 142877 w 1247787"/>
                  <a:gd name="connsiteY21" fmla="*/ 1023391 h 1885033"/>
                  <a:gd name="connsiteX22" fmla="*/ 47626 w 1247787"/>
                  <a:gd name="connsiteY22" fmla="*/ 999208 h 1885033"/>
                  <a:gd name="connsiteX23" fmla="*/ 0 w 1247787"/>
                  <a:gd name="connsiteY23" fmla="*/ 813471 h 1885033"/>
                  <a:gd name="connsiteX24" fmla="*/ 71439 w 1247787"/>
                  <a:gd name="connsiteY24" fmla="*/ 718220 h 1885033"/>
                  <a:gd name="connsiteX25" fmla="*/ 95251 w 1247787"/>
                  <a:gd name="connsiteY25" fmla="*/ 632496 h 1885033"/>
                  <a:gd name="connsiteX26" fmla="*/ 123826 w 1247787"/>
                  <a:gd name="connsiteY26" fmla="*/ 337221 h 1885033"/>
                  <a:gd name="connsiteX27" fmla="*/ 237998 w 1247787"/>
                  <a:gd name="connsiteY27" fmla="*/ 0 h 1885033"/>
                  <a:gd name="connsiteX0" fmla="*/ 237998 w 1247787"/>
                  <a:gd name="connsiteY0" fmla="*/ 28830 h 1913863"/>
                  <a:gd name="connsiteX1" fmla="*/ 762001 w 1247787"/>
                  <a:gd name="connsiteY1" fmla="*/ 15173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7998 w 1247787"/>
                  <a:gd name="connsiteY0" fmla="*/ 28830 h 1913863"/>
                  <a:gd name="connsiteX1" fmla="*/ 762001 w 1247787"/>
                  <a:gd name="connsiteY1" fmla="*/ 15173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7998 w 1247787"/>
                  <a:gd name="connsiteY0" fmla="*/ 28830 h 1913863"/>
                  <a:gd name="connsiteX1" fmla="*/ 762001 w 1247787"/>
                  <a:gd name="connsiteY1" fmla="*/ 13706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7998 w 1247787"/>
                  <a:gd name="connsiteY0" fmla="*/ 28830 h 1913863"/>
                  <a:gd name="connsiteX1" fmla="*/ 766891 w 1247787"/>
                  <a:gd name="connsiteY1" fmla="*/ 127289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7998 w 1247787"/>
                  <a:gd name="connsiteY0" fmla="*/ 28830 h 1913863"/>
                  <a:gd name="connsiteX1" fmla="*/ 766891 w 1247787"/>
                  <a:gd name="connsiteY1" fmla="*/ 127289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7998 w 1247787"/>
                  <a:gd name="connsiteY0" fmla="*/ 28830 h 1913863"/>
                  <a:gd name="connsiteX1" fmla="*/ 766891 w 1247787"/>
                  <a:gd name="connsiteY1" fmla="*/ 127289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7998 w 1247787"/>
                  <a:gd name="connsiteY0" fmla="*/ 28830 h 1913863"/>
                  <a:gd name="connsiteX1" fmla="*/ 766891 w 1247787"/>
                  <a:gd name="connsiteY1" fmla="*/ 127289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7998 w 1247787"/>
                  <a:gd name="connsiteY0" fmla="*/ 28830 h 1913863"/>
                  <a:gd name="connsiteX1" fmla="*/ 766891 w 1247787"/>
                  <a:gd name="connsiteY1" fmla="*/ 134623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7998 w 1247787"/>
                  <a:gd name="connsiteY0" fmla="*/ 28830 h 1913863"/>
                  <a:gd name="connsiteX1" fmla="*/ 766891 w 1247787"/>
                  <a:gd name="connsiteY1" fmla="*/ 12728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0664 w 1247787"/>
                  <a:gd name="connsiteY0" fmla="*/ 11715 h 1913863"/>
                  <a:gd name="connsiteX1" fmla="*/ 766891 w 1247787"/>
                  <a:gd name="connsiteY1" fmla="*/ 12728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0664 w 1247787"/>
                  <a:gd name="connsiteY27" fmla="*/ 11715 h 1913863"/>
                  <a:gd name="connsiteX0" fmla="*/ 230664 w 1247787"/>
                  <a:gd name="connsiteY0" fmla="*/ 11715 h 1913863"/>
                  <a:gd name="connsiteX1" fmla="*/ 766891 w 1247787"/>
                  <a:gd name="connsiteY1" fmla="*/ 12728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0664 w 1247787"/>
                  <a:gd name="connsiteY27" fmla="*/ 11715 h 1913863"/>
                  <a:gd name="connsiteX0" fmla="*/ 230664 w 1247787"/>
                  <a:gd name="connsiteY0" fmla="*/ 11715 h 1913863"/>
                  <a:gd name="connsiteX1" fmla="*/ 766891 w 1247787"/>
                  <a:gd name="connsiteY1" fmla="*/ 12728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47626 w 1247787"/>
                  <a:gd name="connsiteY21" fmla="*/ 1028038 h 1913863"/>
                  <a:gd name="connsiteX22" fmla="*/ 0 w 1247787"/>
                  <a:gd name="connsiteY22" fmla="*/ 842301 h 1913863"/>
                  <a:gd name="connsiteX23" fmla="*/ 71439 w 1247787"/>
                  <a:gd name="connsiteY23" fmla="*/ 747050 h 1913863"/>
                  <a:gd name="connsiteX24" fmla="*/ 95251 w 1247787"/>
                  <a:gd name="connsiteY24" fmla="*/ 661326 h 1913863"/>
                  <a:gd name="connsiteX25" fmla="*/ 123826 w 1247787"/>
                  <a:gd name="connsiteY25" fmla="*/ 366051 h 1913863"/>
                  <a:gd name="connsiteX26" fmla="*/ 230664 w 1247787"/>
                  <a:gd name="connsiteY26" fmla="*/ 11715 h 1913863"/>
                  <a:gd name="connsiteX0" fmla="*/ 230664 w 1247787"/>
                  <a:gd name="connsiteY0" fmla="*/ 11715 h 1913863"/>
                  <a:gd name="connsiteX1" fmla="*/ 766891 w 1247787"/>
                  <a:gd name="connsiteY1" fmla="*/ 12728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47626 w 1247787"/>
                  <a:gd name="connsiteY21" fmla="*/ 1028038 h 1913863"/>
                  <a:gd name="connsiteX22" fmla="*/ 0 w 1247787"/>
                  <a:gd name="connsiteY22" fmla="*/ 842301 h 1913863"/>
                  <a:gd name="connsiteX23" fmla="*/ 71439 w 1247787"/>
                  <a:gd name="connsiteY23" fmla="*/ 747050 h 1913863"/>
                  <a:gd name="connsiteX24" fmla="*/ 95251 w 1247787"/>
                  <a:gd name="connsiteY24" fmla="*/ 661326 h 1913863"/>
                  <a:gd name="connsiteX25" fmla="*/ 123826 w 1247787"/>
                  <a:gd name="connsiteY25" fmla="*/ 366051 h 1913863"/>
                  <a:gd name="connsiteX26" fmla="*/ 230664 w 1247787"/>
                  <a:gd name="connsiteY26" fmla="*/ 11715 h 1913863"/>
                  <a:gd name="connsiteX0" fmla="*/ 230664 w 1247787"/>
                  <a:gd name="connsiteY0" fmla="*/ 11715 h 1913863"/>
                  <a:gd name="connsiteX1" fmla="*/ 766891 w 1247787"/>
                  <a:gd name="connsiteY1" fmla="*/ 12728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10413 w 1247787"/>
                  <a:gd name="connsiteY7" fmla="*/ 1042059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47626 w 1247787"/>
                  <a:gd name="connsiteY21" fmla="*/ 1028038 h 1913863"/>
                  <a:gd name="connsiteX22" fmla="*/ 0 w 1247787"/>
                  <a:gd name="connsiteY22" fmla="*/ 842301 h 1913863"/>
                  <a:gd name="connsiteX23" fmla="*/ 71439 w 1247787"/>
                  <a:gd name="connsiteY23" fmla="*/ 747050 h 1913863"/>
                  <a:gd name="connsiteX24" fmla="*/ 95251 w 1247787"/>
                  <a:gd name="connsiteY24" fmla="*/ 661326 h 1913863"/>
                  <a:gd name="connsiteX25" fmla="*/ 123826 w 1247787"/>
                  <a:gd name="connsiteY25" fmla="*/ 366051 h 1913863"/>
                  <a:gd name="connsiteX26" fmla="*/ 230664 w 1247787"/>
                  <a:gd name="connsiteY26" fmla="*/ 11715 h 1913863"/>
                  <a:gd name="connsiteX0" fmla="*/ 230664 w 1247787"/>
                  <a:gd name="connsiteY0" fmla="*/ 11715 h 1913863"/>
                  <a:gd name="connsiteX1" fmla="*/ 766891 w 1247787"/>
                  <a:gd name="connsiteY1" fmla="*/ 12728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10413 w 1247787"/>
                  <a:gd name="connsiteY7" fmla="*/ 1042059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47626 w 1247787"/>
                  <a:gd name="connsiteY21" fmla="*/ 1028038 h 1913863"/>
                  <a:gd name="connsiteX22" fmla="*/ 0 w 1247787"/>
                  <a:gd name="connsiteY22" fmla="*/ 842301 h 1913863"/>
                  <a:gd name="connsiteX23" fmla="*/ 71439 w 1247787"/>
                  <a:gd name="connsiteY23" fmla="*/ 747050 h 1913863"/>
                  <a:gd name="connsiteX24" fmla="*/ 95251 w 1247787"/>
                  <a:gd name="connsiteY24" fmla="*/ 661326 h 1913863"/>
                  <a:gd name="connsiteX25" fmla="*/ 123826 w 1247787"/>
                  <a:gd name="connsiteY25" fmla="*/ 366051 h 1913863"/>
                  <a:gd name="connsiteX26" fmla="*/ 230664 w 1247787"/>
                  <a:gd name="connsiteY26" fmla="*/ 11715 h 1913863"/>
                  <a:gd name="connsiteX0" fmla="*/ 230664 w 1247787"/>
                  <a:gd name="connsiteY0" fmla="*/ 11715 h 1913863"/>
                  <a:gd name="connsiteX1" fmla="*/ 766891 w 1247787"/>
                  <a:gd name="connsiteY1" fmla="*/ 12728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10413 w 1247787"/>
                  <a:gd name="connsiteY7" fmla="*/ 1042059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47626 w 1247787"/>
                  <a:gd name="connsiteY21" fmla="*/ 1028038 h 1913863"/>
                  <a:gd name="connsiteX22" fmla="*/ 0 w 1247787"/>
                  <a:gd name="connsiteY22" fmla="*/ 842301 h 1913863"/>
                  <a:gd name="connsiteX23" fmla="*/ 74258 w 1247787"/>
                  <a:gd name="connsiteY23" fmla="*/ 832385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0664 w 1247787"/>
                  <a:gd name="connsiteY27" fmla="*/ 11715 h 1913863"/>
                  <a:gd name="connsiteX0" fmla="*/ 223911 w 1241034"/>
                  <a:gd name="connsiteY0" fmla="*/ 11715 h 1913863"/>
                  <a:gd name="connsiteX1" fmla="*/ 760138 w 1241034"/>
                  <a:gd name="connsiteY1" fmla="*/ 127288 h 1913863"/>
                  <a:gd name="connsiteX2" fmla="*/ 1022978 w 1241034"/>
                  <a:gd name="connsiteY2" fmla="*/ 0 h 1913863"/>
                  <a:gd name="connsiteX3" fmla="*/ 1121960 w 1241034"/>
                  <a:gd name="connsiteY3" fmla="*/ 470826 h 1913863"/>
                  <a:gd name="connsiteX4" fmla="*/ 1129816 w 1241034"/>
                  <a:gd name="connsiteY4" fmla="*/ 804201 h 1913863"/>
                  <a:gd name="connsiteX5" fmla="*/ 1241023 w 1241034"/>
                  <a:gd name="connsiteY5" fmla="*/ 989938 h 1913863"/>
                  <a:gd name="connsiteX6" fmla="*/ 1136248 w 1241034"/>
                  <a:gd name="connsiteY6" fmla="*/ 1094713 h 1913863"/>
                  <a:gd name="connsiteX7" fmla="*/ 1003660 w 1241034"/>
                  <a:gd name="connsiteY7" fmla="*/ 1042059 h 1913863"/>
                  <a:gd name="connsiteX8" fmla="*/ 907648 w 1241034"/>
                  <a:gd name="connsiteY8" fmla="*/ 270800 h 1913863"/>
                  <a:gd name="connsiteX9" fmla="*/ 1002898 w 1241034"/>
                  <a:gd name="connsiteY9" fmla="*/ 1185201 h 1913863"/>
                  <a:gd name="connsiteX10" fmla="*/ 883835 w 1241034"/>
                  <a:gd name="connsiteY10" fmla="*/ 1594776 h 1913863"/>
                  <a:gd name="connsiteX11" fmla="*/ 1060048 w 1241034"/>
                  <a:gd name="connsiteY11" fmla="*/ 1885288 h 1913863"/>
                  <a:gd name="connsiteX12" fmla="*/ 655236 w 1241034"/>
                  <a:gd name="connsiteY12" fmla="*/ 1894814 h 1913863"/>
                  <a:gd name="connsiteX13" fmla="*/ 650473 w 1241034"/>
                  <a:gd name="connsiteY13" fmla="*/ 1285213 h 1913863"/>
                  <a:gd name="connsiteX14" fmla="*/ 569510 w 1241034"/>
                  <a:gd name="connsiteY14" fmla="*/ 1904338 h 1913863"/>
                  <a:gd name="connsiteX15" fmla="*/ 231374 w 1241034"/>
                  <a:gd name="connsiteY15" fmla="*/ 1913863 h 1913863"/>
                  <a:gd name="connsiteX16" fmla="*/ 126598 w 1241034"/>
                  <a:gd name="connsiteY16" fmla="*/ 1775751 h 1913863"/>
                  <a:gd name="connsiteX17" fmla="*/ 340909 w 1241034"/>
                  <a:gd name="connsiteY17" fmla="*/ 1570963 h 1913863"/>
                  <a:gd name="connsiteX18" fmla="*/ 217085 w 1241034"/>
                  <a:gd name="connsiteY18" fmla="*/ 1151863 h 1913863"/>
                  <a:gd name="connsiteX19" fmla="*/ 321860 w 1241034"/>
                  <a:gd name="connsiteY19" fmla="*/ 251751 h 1913863"/>
                  <a:gd name="connsiteX20" fmla="*/ 202798 w 1241034"/>
                  <a:gd name="connsiteY20" fmla="*/ 1042326 h 1913863"/>
                  <a:gd name="connsiteX21" fmla="*/ 40873 w 1241034"/>
                  <a:gd name="connsiteY21" fmla="*/ 1028038 h 1913863"/>
                  <a:gd name="connsiteX22" fmla="*/ 562 w 1241034"/>
                  <a:gd name="connsiteY22" fmla="*/ 922768 h 1913863"/>
                  <a:gd name="connsiteX23" fmla="*/ 67505 w 1241034"/>
                  <a:gd name="connsiteY23" fmla="*/ 832385 h 1913863"/>
                  <a:gd name="connsiteX24" fmla="*/ 64686 w 1241034"/>
                  <a:gd name="connsiteY24" fmla="*/ 747050 h 1913863"/>
                  <a:gd name="connsiteX25" fmla="*/ 88498 w 1241034"/>
                  <a:gd name="connsiteY25" fmla="*/ 661326 h 1913863"/>
                  <a:gd name="connsiteX26" fmla="*/ 117073 w 1241034"/>
                  <a:gd name="connsiteY26" fmla="*/ 366051 h 1913863"/>
                  <a:gd name="connsiteX27" fmla="*/ 223911 w 1241034"/>
                  <a:gd name="connsiteY27" fmla="*/ 11715 h 1913863"/>
                  <a:gd name="connsiteX0" fmla="*/ 223911 w 1241034"/>
                  <a:gd name="connsiteY0" fmla="*/ 11715 h 1913863"/>
                  <a:gd name="connsiteX1" fmla="*/ 760138 w 1241034"/>
                  <a:gd name="connsiteY1" fmla="*/ 127288 h 1913863"/>
                  <a:gd name="connsiteX2" fmla="*/ 1022978 w 1241034"/>
                  <a:gd name="connsiteY2" fmla="*/ 0 h 1913863"/>
                  <a:gd name="connsiteX3" fmla="*/ 1121960 w 1241034"/>
                  <a:gd name="connsiteY3" fmla="*/ 470826 h 1913863"/>
                  <a:gd name="connsiteX4" fmla="*/ 1129816 w 1241034"/>
                  <a:gd name="connsiteY4" fmla="*/ 804201 h 1913863"/>
                  <a:gd name="connsiteX5" fmla="*/ 1241023 w 1241034"/>
                  <a:gd name="connsiteY5" fmla="*/ 989938 h 1913863"/>
                  <a:gd name="connsiteX6" fmla="*/ 1136248 w 1241034"/>
                  <a:gd name="connsiteY6" fmla="*/ 1094713 h 1913863"/>
                  <a:gd name="connsiteX7" fmla="*/ 1003660 w 1241034"/>
                  <a:gd name="connsiteY7" fmla="*/ 1042059 h 1913863"/>
                  <a:gd name="connsiteX8" fmla="*/ 907648 w 1241034"/>
                  <a:gd name="connsiteY8" fmla="*/ 270800 h 1913863"/>
                  <a:gd name="connsiteX9" fmla="*/ 1002898 w 1241034"/>
                  <a:gd name="connsiteY9" fmla="*/ 1185201 h 1913863"/>
                  <a:gd name="connsiteX10" fmla="*/ 883835 w 1241034"/>
                  <a:gd name="connsiteY10" fmla="*/ 1594776 h 1913863"/>
                  <a:gd name="connsiteX11" fmla="*/ 1060048 w 1241034"/>
                  <a:gd name="connsiteY11" fmla="*/ 1885288 h 1913863"/>
                  <a:gd name="connsiteX12" fmla="*/ 655236 w 1241034"/>
                  <a:gd name="connsiteY12" fmla="*/ 1894814 h 1913863"/>
                  <a:gd name="connsiteX13" fmla="*/ 650473 w 1241034"/>
                  <a:gd name="connsiteY13" fmla="*/ 1285213 h 1913863"/>
                  <a:gd name="connsiteX14" fmla="*/ 569510 w 1241034"/>
                  <a:gd name="connsiteY14" fmla="*/ 1904338 h 1913863"/>
                  <a:gd name="connsiteX15" fmla="*/ 231374 w 1241034"/>
                  <a:gd name="connsiteY15" fmla="*/ 1913863 h 1913863"/>
                  <a:gd name="connsiteX16" fmla="*/ 126598 w 1241034"/>
                  <a:gd name="connsiteY16" fmla="*/ 1775751 h 1913863"/>
                  <a:gd name="connsiteX17" fmla="*/ 340909 w 1241034"/>
                  <a:gd name="connsiteY17" fmla="*/ 1570963 h 1913863"/>
                  <a:gd name="connsiteX18" fmla="*/ 217085 w 1241034"/>
                  <a:gd name="connsiteY18" fmla="*/ 1151863 h 1913863"/>
                  <a:gd name="connsiteX19" fmla="*/ 321860 w 1241034"/>
                  <a:gd name="connsiteY19" fmla="*/ 251751 h 1913863"/>
                  <a:gd name="connsiteX20" fmla="*/ 202798 w 1241034"/>
                  <a:gd name="connsiteY20" fmla="*/ 1042326 h 1913863"/>
                  <a:gd name="connsiteX21" fmla="*/ 40873 w 1241034"/>
                  <a:gd name="connsiteY21" fmla="*/ 1028038 h 1913863"/>
                  <a:gd name="connsiteX22" fmla="*/ 562 w 1241034"/>
                  <a:gd name="connsiteY22" fmla="*/ 922768 h 1913863"/>
                  <a:gd name="connsiteX23" fmla="*/ 67505 w 1241034"/>
                  <a:gd name="connsiteY23" fmla="*/ 832385 h 1913863"/>
                  <a:gd name="connsiteX24" fmla="*/ 88498 w 1241034"/>
                  <a:gd name="connsiteY24" fmla="*/ 661326 h 1913863"/>
                  <a:gd name="connsiteX25" fmla="*/ 117073 w 1241034"/>
                  <a:gd name="connsiteY25" fmla="*/ 366051 h 1913863"/>
                  <a:gd name="connsiteX26" fmla="*/ 223911 w 1241034"/>
                  <a:gd name="connsiteY26" fmla="*/ 11715 h 1913863"/>
                  <a:gd name="connsiteX0" fmla="*/ 223911 w 1241034"/>
                  <a:gd name="connsiteY0" fmla="*/ 11715 h 1913863"/>
                  <a:gd name="connsiteX1" fmla="*/ 760138 w 1241034"/>
                  <a:gd name="connsiteY1" fmla="*/ 127288 h 1913863"/>
                  <a:gd name="connsiteX2" fmla="*/ 1022978 w 1241034"/>
                  <a:gd name="connsiteY2" fmla="*/ 0 h 1913863"/>
                  <a:gd name="connsiteX3" fmla="*/ 1121960 w 1241034"/>
                  <a:gd name="connsiteY3" fmla="*/ 470826 h 1913863"/>
                  <a:gd name="connsiteX4" fmla="*/ 1129816 w 1241034"/>
                  <a:gd name="connsiteY4" fmla="*/ 804201 h 1913863"/>
                  <a:gd name="connsiteX5" fmla="*/ 1241023 w 1241034"/>
                  <a:gd name="connsiteY5" fmla="*/ 989938 h 1913863"/>
                  <a:gd name="connsiteX6" fmla="*/ 1136248 w 1241034"/>
                  <a:gd name="connsiteY6" fmla="*/ 1094713 h 1913863"/>
                  <a:gd name="connsiteX7" fmla="*/ 1003660 w 1241034"/>
                  <a:gd name="connsiteY7" fmla="*/ 1042059 h 1913863"/>
                  <a:gd name="connsiteX8" fmla="*/ 907648 w 1241034"/>
                  <a:gd name="connsiteY8" fmla="*/ 270800 h 1913863"/>
                  <a:gd name="connsiteX9" fmla="*/ 1002898 w 1241034"/>
                  <a:gd name="connsiteY9" fmla="*/ 1185201 h 1913863"/>
                  <a:gd name="connsiteX10" fmla="*/ 883835 w 1241034"/>
                  <a:gd name="connsiteY10" fmla="*/ 1594776 h 1913863"/>
                  <a:gd name="connsiteX11" fmla="*/ 1060048 w 1241034"/>
                  <a:gd name="connsiteY11" fmla="*/ 1885288 h 1913863"/>
                  <a:gd name="connsiteX12" fmla="*/ 655236 w 1241034"/>
                  <a:gd name="connsiteY12" fmla="*/ 1894814 h 1913863"/>
                  <a:gd name="connsiteX13" fmla="*/ 650473 w 1241034"/>
                  <a:gd name="connsiteY13" fmla="*/ 1285213 h 1913863"/>
                  <a:gd name="connsiteX14" fmla="*/ 569510 w 1241034"/>
                  <a:gd name="connsiteY14" fmla="*/ 1904338 h 1913863"/>
                  <a:gd name="connsiteX15" fmla="*/ 231374 w 1241034"/>
                  <a:gd name="connsiteY15" fmla="*/ 1913863 h 1913863"/>
                  <a:gd name="connsiteX16" fmla="*/ 126598 w 1241034"/>
                  <a:gd name="connsiteY16" fmla="*/ 1775751 h 1913863"/>
                  <a:gd name="connsiteX17" fmla="*/ 340909 w 1241034"/>
                  <a:gd name="connsiteY17" fmla="*/ 1570963 h 1913863"/>
                  <a:gd name="connsiteX18" fmla="*/ 217085 w 1241034"/>
                  <a:gd name="connsiteY18" fmla="*/ 1151863 h 1913863"/>
                  <a:gd name="connsiteX19" fmla="*/ 321860 w 1241034"/>
                  <a:gd name="connsiteY19" fmla="*/ 251751 h 1913863"/>
                  <a:gd name="connsiteX20" fmla="*/ 202798 w 1241034"/>
                  <a:gd name="connsiteY20" fmla="*/ 1042326 h 1913863"/>
                  <a:gd name="connsiteX21" fmla="*/ 40873 w 1241034"/>
                  <a:gd name="connsiteY21" fmla="*/ 1028038 h 1913863"/>
                  <a:gd name="connsiteX22" fmla="*/ 562 w 1241034"/>
                  <a:gd name="connsiteY22" fmla="*/ 922768 h 1913863"/>
                  <a:gd name="connsiteX23" fmla="*/ 67505 w 1241034"/>
                  <a:gd name="connsiteY23" fmla="*/ 832385 h 1913863"/>
                  <a:gd name="connsiteX24" fmla="*/ 88498 w 1241034"/>
                  <a:gd name="connsiteY24" fmla="*/ 661326 h 1913863"/>
                  <a:gd name="connsiteX25" fmla="*/ 117073 w 1241034"/>
                  <a:gd name="connsiteY25" fmla="*/ 366051 h 1913863"/>
                  <a:gd name="connsiteX26" fmla="*/ 223911 w 1241034"/>
                  <a:gd name="connsiteY26" fmla="*/ 11715 h 1913863"/>
                  <a:gd name="connsiteX0" fmla="*/ 223911 w 1241034"/>
                  <a:gd name="connsiteY0" fmla="*/ 23377 h 1913863"/>
                  <a:gd name="connsiteX1" fmla="*/ 760138 w 1241034"/>
                  <a:gd name="connsiteY1" fmla="*/ 127288 h 1913863"/>
                  <a:gd name="connsiteX2" fmla="*/ 1022978 w 1241034"/>
                  <a:gd name="connsiteY2" fmla="*/ 0 h 1913863"/>
                  <a:gd name="connsiteX3" fmla="*/ 1121960 w 1241034"/>
                  <a:gd name="connsiteY3" fmla="*/ 470826 h 1913863"/>
                  <a:gd name="connsiteX4" fmla="*/ 1129816 w 1241034"/>
                  <a:gd name="connsiteY4" fmla="*/ 804201 h 1913863"/>
                  <a:gd name="connsiteX5" fmla="*/ 1241023 w 1241034"/>
                  <a:gd name="connsiteY5" fmla="*/ 989938 h 1913863"/>
                  <a:gd name="connsiteX6" fmla="*/ 1136248 w 1241034"/>
                  <a:gd name="connsiteY6" fmla="*/ 1094713 h 1913863"/>
                  <a:gd name="connsiteX7" fmla="*/ 1003660 w 1241034"/>
                  <a:gd name="connsiteY7" fmla="*/ 1042059 h 1913863"/>
                  <a:gd name="connsiteX8" fmla="*/ 907648 w 1241034"/>
                  <a:gd name="connsiteY8" fmla="*/ 270800 h 1913863"/>
                  <a:gd name="connsiteX9" fmla="*/ 1002898 w 1241034"/>
                  <a:gd name="connsiteY9" fmla="*/ 1185201 h 1913863"/>
                  <a:gd name="connsiteX10" fmla="*/ 883835 w 1241034"/>
                  <a:gd name="connsiteY10" fmla="*/ 1594776 h 1913863"/>
                  <a:gd name="connsiteX11" fmla="*/ 1060048 w 1241034"/>
                  <a:gd name="connsiteY11" fmla="*/ 1885288 h 1913863"/>
                  <a:gd name="connsiteX12" fmla="*/ 655236 w 1241034"/>
                  <a:gd name="connsiteY12" fmla="*/ 1894814 h 1913863"/>
                  <a:gd name="connsiteX13" fmla="*/ 650473 w 1241034"/>
                  <a:gd name="connsiteY13" fmla="*/ 1285213 h 1913863"/>
                  <a:gd name="connsiteX14" fmla="*/ 569510 w 1241034"/>
                  <a:gd name="connsiteY14" fmla="*/ 1904338 h 1913863"/>
                  <a:gd name="connsiteX15" fmla="*/ 231374 w 1241034"/>
                  <a:gd name="connsiteY15" fmla="*/ 1913863 h 1913863"/>
                  <a:gd name="connsiteX16" fmla="*/ 126598 w 1241034"/>
                  <a:gd name="connsiteY16" fmla="*/ 1775751 h 1913863"/>
                  <a:gd name="connsiteX17" fmla="*/ 340909 w 1241034"/>
                  <a:gd name="connsiteY17" fmla="*/ 1570963 h 1913863"/>
                  <a:gd name="connsiteX18" fmla="*/ 217085 w 1241034"/>
                  <a:gd name="connsiteY18" fmla="*/ 1151863 h 1913863"/>
                  <a:gd name="connsiteX19" fmla="*/ 321860 w 1241034"/>
                  <a:gd name="connsiteY19" fmla="*/ 251751 h 1913863"/>
                  <a:gd name="connsiteX20" fmla="*/ 202798 w 1241034"/>
                  <a:gd name="connsiteY20" fmla="*/ 1042326 h 1913863"/>
                  <a:gd name="connsiteX21" fmla="*/ 40873 w 1241034"/>
                  <a:gd name="connsiteY21" fmla="*/ 1028038 h 1913863"/>
                  <a:gd name="connsiteX22" fmla="*/ 562 w 1241034"/>
                  <a:gd name="connsiteY22" fmla="*/ 922768 h 1913863"/>
                  <a:gd name="connsiteX23" fmla="*/ 67505 w 1241034"/>
                  <a:gd name="connsiteY23" fmla="*/ 832385 h 1913863"/>
                  <a:gd name="connsiteX24" fmla="*/ 88498 w 1241034"/>
                  <a:gd name="connsiteY24" fmla="*/ 661326 h 1913863"/>
                  <a:gd name="connsiteX25" fmla="*/ 117073 w 1241034"/>
                  <a:gd name="connsiteY25" fmla="*/ 366051 h 1913863"/>
                  <a:gd name="connsiteX26" fmla="*/ 223911 w 1241034"/>
                  <a:gd name="connsiteY26" fmla="*/ 23377 h 1913863"/>
                  <a:gd name="connsiteX0" fmla="*/ 223911 w 1241034"/>
                  <a:gd name="connsiteY0" fmla="*/ 23377 h 1913863"/>
                  <a:gd name="connsiteX1" fmla="*/ 760138 w 1241034"/>
                  <a:gd name="connsiteY1" fmla="*/ 127288 h 1913863"/>
                  <a:gd name="connsiteX2" fmla="*/ 1022978 w 1241034"/>
                  <a:gd name="connsiteY2" fmla="*/ 0 h 1913863"/>
                  <a:gd name="connsiteX3" fmla="*/ 1121960 w 1241034"/>
                  <a:gd name="connsiteY3" fmla="*/ 470826 h 1913863"/>
                  <a:gd name="connsiteX4" fmla="*/ 1129816 w 1241034"/>
                  <a:gd name="connsiteY4" fmla="*/ 804201 h 1913863"/>
                  <a:gd name="connsiteX5" fmla="*/ 1241023 w 1241034"/>
                  <a:gd name="connsiteY5" fmla="*/ 989938 h 1913863"/>
                  <a:gd name="connsiteX6" fmla="*/ 1136248 w 1241034"/>
                  <a:gd name="connsiteY6" fmla="*/ 1094713 h 1913863"/>
                  <a:gd name="connsiteX7" fmla="*/ 1003660 w 1241034"/>
                  <a:gd name="connsiteY7" fmla="*/ 1042059 h 1913863"/>
                  <a:gd name="connsiteX8" fmla="*/ 907648 w 1241034"/>
                  <a:gd name="connsiteY8" fmla="*/ 270800 h 1913863"/>
                  <a:gd name="connsiteX9" fmla="*/ 1002898 w 1241034"/>
                  <a:gd name="connsiteY9" fmla="*/ 1185201 h 1913863"/>
                  <a:gd name="connsiteX10" fmla="*/ 883835 w 1241034"/>
                  <a:gd name="connsiteY10" fmla="*/ 1594776 h 1913863"/>
                  <a:gd name="connsiteX11" fmla="*/ 1060048 w 1241034"/>
                  <a:gd name="connsiteY11" fmla="*/ 1885288 h 1913863"/>
                  <a:gd name="connsiteX12" fmla="*/ 655236 w 1241034"/>
                  <a:gd name="connsiteY12" fmla="*/ 1894814 h 1913863"/>
                  <a:gd name="connsiteX13" fmla="*/ 650473 w 1241034"/>
                  <a:gd name="connsiteY13" fmla="*/ 1285213 h 1913863"/>
                  <a:gd name="connsiteX14" fmla="*/ 569510 w 1241034"/>
                  <a:gd name="connsiteY14" fmla="*/ 1904338 h 1913863"/>
                  <a:gd name="connsiteX15" fmla="*/ 231374 w 1241034"/>
                  <a:gd name="connsiteY15" fmla="*/ 1913863 h 1913863"/>
                  <a:gd name="connsiteX16" fmla="*/ 126598 w 1241034"/>
                  <a:gd name="connsiteY16" fmla="*/ 1775751 h 1913863"/>
                  <a:gd name="connsiteX17" fmla="*/ 340909 w 1241034"/>
                  <a:gd name="connsiteY17" fmla="*/ 1570963 h 1913863"/>
                  <a:gd name="connsiteX18" fmla="*/ 217085 w 1241034"/>
                  <a:gd name="connsiteY18" fmla="*/ 1151863 h 1913863"/>
                  <a:gd name="connsiteX19" fmla="*/ 321860 w 1241034"/>
                  <a:gd name="connsiteY19" fmla="*/ 251751 h 1913863"/>
                  <a:gd name="connsiteX20" fmla="*/ 202798 w 1241034"/>
                  <a:gd name="connsiteY20" fmla="*/ 1042326 h 1913863"/>
                  <a:gd name="connsiteX21" fmla="*/ 40873 w 1241034"/>
                  <a:gd name="connsiteY21" fmla="*/ 1028038 h 1913863"/>
                  <a:gd name="connsiteX22" fmla="*/ 562 w 1241034"/>
                  <a:gd name="connsiteY22" fmla="*/ 922768 h 1913863"/>
                  <a:gd name="connsiteX23" fmla="*/ 67505 w 1241034"/>
                  <a:gd name="connsiteY23" fmla="*/ 832385 h 1913863"/>
                  <a:gd name="connsiteX24" fmla="*/ 88498 w 1241034"/>
                  <a:gd name="connsiteY24" fmla="*/ 661326 h 1913863"/>
                  <a:gd name="connsiteX25" fmla="*/ 117073 w 1241034"/>
                  <a:gd name="connsiteY25" fmla="*/ 366051 h 1913863"/>
                  <a:gd name="connsiteX26" fmla="*/ 223911 w 1241034"/>
                  <a:gd name="connsiteY26" fmla="*/ 23377 h 1913863"/>
                  <a:gd name="connsiteX0" fmla="*/ 223911 w 1241034"/>
                  <a:gd name="connsiteY0" fmla="*/ 21434 h 1911920"/>
                  <a:gd name="connsiteX1" fmla="*/ 760138 w 1241034"/>
                  <a:gd name="connsiteY1" fmla="*/ 125345 h 1911920"/>
                  <a:gd name="connsiteX2" fmla="*/ 1015203 w 1241034"/>
                  <a:gd name="connsiteY2" fmla="*/ 0 h 1911920"/>
                  <a:gd name="connsiteX3" fmla="*/ 1121960 w 1241034"/>
                  <a:gd name="connsiteY3" fmla="*/ 468883 h 1911920"/>
                  <a:gd name="connsiteX4" fmla="*/ 1129816 w 1241034"/>
                  <a:gd name="connsiteY4" fmla="*/ 802258 h 1911920"/>
                  <a:gd name="connsiteX5" fmla="*/ 1241023 w 1241034"/>
                  <a:gd name="connsiteY5" fmla="*/ 987995 h 1911920"/>
                  <a:gd name="connsiteX6" fmla="*/ 1136248 w 1241034"/>
                  <a:gd name="connsiteY6" fmla="*/ 1092770 h 1911920"/>
                  <a:gd name="connsiteX7" fmla="*/ 1003660 w 1241034"/>
                  <a:gd name="connsiteY7" fmla="*/ 1040116 h 1911920"/>
                  <a:gd name="connsiteX8" fmla="*/ 907648 w 1241034"/>
                  <a:gd name="connsiteY8" fmla="*/ 268857 h 1911920"/>
                  <a:gd name="connsiteX9" fmla="*/ 1002898 w 1241034"/>
                  <a:gd name="connsiteY9" fmla="*/ 1183258 h 1911920"/>
                  <a:gd name="connsiteX10" fmla="*/ 883835 w 1241034"/>
                  <a:gd name="connsiteY10" fmla="*/ 1592833 h 1911920"/>
                  <a:gd name="connsiteX11" fmla="*/ 1060048 w 1241034"/>
                  <a:gd name="connsiteY11" fmla="*/ 1883345 h 1911920"/>
                  <a:gd name="connsiteX12" fmla="*/ 655236 w 1241034"/>
                  <a:gd name="connsiteY12" fmla="*/ 1892871 h 1911920"/>
                  <a:gd name="connsiteX13" fmla="*/ 650473 w 1241034"/>
                  <a:gd name="connsiteY13" fmla="*/ 1283270 h 1911920"/>
                  <a:gd name="connsiteX14" fmla="*/ 569510 w 1241034"/>
                  <a:gd name="connsiteY14" fmla="*/ 1902395 h 1911920"/>
                  <a:gd name="connsiteX15" fmla="*/ 231374 w 1241034"/>
                  <a:gd name="connsiteY15" fmla="*/ 1911920 h 1911920"/>
                  <a:gd name="connsiteX16" fmla="*/ 126598 w 1241034"/>
                  <a:gd name="connsiteY16" fmla="*/ 1773808 h 1911920"/>
                  <a:gd name="connsiteX17" fmla="*/ 340909 w 1241034"/>
                  <a:gd name="connsiteY17" fmla="*/ 1569020 h 1911920"/>
                  <a:gd name="connsiteX18" fmla="*/ 217085 w 1241034"/>
                  <a:gd name="connsiteY18" fmla="*/ 1149920 h 1911920"/>
                  <a:gd name="connsiteX19" fmla="*/ 321860 w 1241034"/>
                  <a:gd name="connsiteY19" fmla="*/ 249808 h 1911920"/>
                  <a:gd name="connsiteX20" fmla="*/ 202798 w 1241034"/>
                  <a:gd name="connsiteY20" fmla="*/ 1040383 h 1911920"/>
                  <a:gd name="connsiteX21" fmla="*/ 40873 w 1241034"/>
                  <a:gd name="connsiteY21" fmla="*/ 1026095 h 1911920"/>
                  <a:gd name="connsiteX22" fmla="*/ 562 w 1241034"/>
                  <a:gd name="connsiteY22" fmla="*/ 920825 h 1911920"/>
                  <a:gd name="connsiteX23" fmla="*/ 67505 w 1241034"/>
                  <a:gd name="connsiteY23" fmla="*/ 830442 h 1911920"/>
                  <a:gd name="connsiteX24" fmla="*/ 88498 w 1241034"/>
                  <a:gd name="connsiteY24" fmla="*/ 659383 h 1911920"/>
                  <a:gd name="connsiteX25" fmla="*/ 117073 w 1241034"/>
                  <a:gd name="connsiteY25" fmla="*/ 364108 h 1911920"/>
                  <a:gd name="connsiteX26" fmla="*/ 223911 w 1241034"/>
                  <a:gd name="connsiteY26" fmla="*/ 21434 h 1911920"/>
                  <a:gd name="connsiteX0" fmla="*/ 223911 w 1241034"/>
                  <a:gd name="connsiteY0" fmla="*/ 21434 h 1911920"/>
                  <a:gd name="connsiteX1" fmla="*/ 760138 w 1241034"/>
                  <a:gd name="connsiteY1" fmla="*/ 125345 h 1911920"/>
                  <a:gd name="connsiteX2" fmla="*/ 1015203 w 1241034"/>
                  <a:gd name="connsiteY2" fmla="*/ 0 h 1911920"/>
                  <a:gd name="connsiteX3" fmla="*/ 1121960 w 1241034"/>
                  <a:gd name="connsiteY3" fmla="*/ 468883 h 1911920"/>
                  <a:gd name="connsiteX4" fmla="*/ 1129816 w 1241034"/>
                  <a:gd name="connsiteY4" fmla="*/ 802258 h 1911920"/>
                  <a:gd name="connsiteX5" fmla="*/ 1241023 w 1241034"/>
                  <a:gd name="connsiteY5" fmla="*/ 987995 h 1911920"/>
                  <a:gd name="connsiteX6" fmla="*/ 1136248 w 1241034"/>
                  <a:gd name="connsiteY6" fmla="*/ 1092770 h 1911920"/>
                  <a:gd name="connsiteX7" fmla="*/ 1003660 w 1241034"/>
                  <a:gd name="connsiteY7" fmla="*/ 1040116 h 1911920"/>
                  <a:gd name="connsiteX8" fmla="*/ 907648 w 1241034"/>
                  <a:gd name="connsiteY8" fmla="*/ 268857 h 1911920"/>
                  <a:gd name="connsiteX9" fmla="*/ 1002898 w 1241034"/>
                  <a:gd name="connsiteY9" fmla="*/ 1183258 h 1911920"/>
                  <a:gd name="connsiteX10" fmla="*/ 883835 w 1241034"/>
                  <a:gd name="connsiteY10" fmla="*/ 1592833 h 1911920"/>
                  <a:gd name="connsiteX11" fmla="*/ 1060048 w 1241034"/>
                  <a:gd name="connsiteY11" fmla="*/ 1883345 h 1911920"/>
                  <a:gd name="connsiteX12" fmla="*/ 655236 w 1241034"/>
                  <a:gd name="connsiteY12" fmla="*/ 1892871 h 1911920"/>
                  <a:gd name="connsiteX13" fmla="*/ 650473 w 1241034"/>
                  <a:gd name="connsiteY13" fmla="*/ 1283270 h 1911920"/>
                  <a:gd name="connsiteX14" fmla="*/ 569510 w 1241034"/>
                  <a:gd name="connsiteY14" fmla="*/ 1902395 h 1911920"/>
                  <a:gd name="connsiteX15" fmla="*/ 231374 w 1241034"/>
                  <a:gd name="connsiteY15" fmla="*/ 1911920 h 1911920"/>
                  <a:gd name="connsiteX16" fmla="*/ 126598 w 1241034"/>
                  <a:gd name="connsiteY16" fmla="*/ 1773808 h 1911920"/>
                  <a:gd name="connsiteX17" fmla="*/ 340909 w 1241034"/>
                  <a:gd name="connsiteY17" fmla="*/ 1569020 h 1911920"/>
                  <a:gd name="connsiteX18" fmla="*/ 217085 w 1241034"/>
                  <a:gd name="connsiteY18" fmla="*/ 1149920 h 1911920"/>
                  <a:gd name="connsiteX19" fmla="*/ 321860 w 1241034"/>
                  <a:gd name="connsiteY19" fmla="*/ 249808 h 1911920"/>
                  <a:gd name="connsiteX20" fmla="*/ 202798 w 1241034"/>
                  <a:gd name="connsiteY20" fmla="*/ 1040383 h 1911920"/>
                  <a:gd name="connsiteX21" fmla="*/ 40873 w 1241034"/>
                  <a:gd name="connsiteY21" fmla="*/ 1026095 h 1911920"/>
                  <a:gd name="connsiteX22" fmla="*/ 562 w 1241034"/>
                  <a:gd name="connsiteY22" fmla="*/ 920825 h 1911920"/>
                  <a:gd name="connsiteX23" fmla="*/ 67505 w 1241034"/>
                  <a:gd name="connsiteY23" fmla="*/ 830442 h 1911920"/>
                  <a:gd name="connsiteX24" fmla="*/ 88498 w 1241034"/>
                  <a:gd name="connsiteY24" fmla="*/ 659383 h 1911920"/>
                  <a:gd name="connsiteX25" fmla="*/ 117073 w 1241034"/>
                  <a:gd name="connsiteY25" fmla="*/ 364108 h 1911920"/>
                  <a:gd name="connsiteX26" fmla="*/ 223911 w 1241034"/>
                  <a:gd name="connsiteY26" fmla="*/ 21434 h 1911920"/>
                  <a:gd name="connsiteX0" fmla="*/ 223911 w 1241034"/>
                  <a:gd name="connsiteY0" fmla="*/ 35040 h 1911920"/>
                  <a:gd name="connsiteX1" fmla="*/ 760138 w 1241034"/>
                  <a:gd name="connsiteY1" fmla="*/ 125345 h 1911920"/>
                  <a:gd name="connsiteX2" fmla="*/ 1015203 w 1241034"/>
                  <a:gd name="connsiteY2" fmla="*/ 0 h 1911920"/>
                  <a:gd name="connsiteX3" fmla="*/ 1121960 w 1241034"/>
                  <a:gd name="connsiteY3" fmla="*/ 468883 h 1911920"/>
                  <a:gd name="connsiteX4" fmla="*/ 1129816 w 1241034"/>
                  <a:gd name="connsiteY4" fmla="*/ 802258 h 1911920"/>
                  <a:gd name="connsiteX5" fmla="*/ 1241023 w 1241034"/>
                  <a:gd name="connsiteY5" fmla="*/ 987995 h 1911920"/>
                  <a:gd name="connsiteX6" fmla="*/ 1136248 w 1241034"/>
                  <a:gd name="connsiteY6" fmla="*/ 1092770 h 1911920"/>
                  <a:gd name="connsiteX7" fmla="*/ 1003660 w 1241034"/>
                  <a:gd name="connsiteY7" fmla="*/ 1040116 h 1911920"/>
                  <a:gd name="connsiteX8" fmla="*/ 907648 w 1241034"/>
                  <a:gd name="connsiteY8" fmla="*/ 268857 h 1911920"/>
                  <a:gd name="connsiteX9" fmla="*/ 1002898 w 1241034"/>
                  <a:gd name="connsiteY9" fmla="*/ 1183258 h 1911920"/>
                  <a:gd name="connsiteX10" fmla="*/ 883835 w 1241034"/>
                  <a:gd name="connsiteY10" fmla="*/ 1592833 h 1911920"/>
                  <a:gd name="connsiteX11" fmla="*/ 1060048 w 1241034"/>
                  <a:gd name="connsiteY11" fmla="*/ 1883345 h 1911920"/>
                  <a:gd name="connsiteX12" fmla="*/ 655236 w 1241034"/>
                  <a:gd name="connsiteY12" fmla="*/ 1892871 h 1911920"/>
                  <a:gd name="connsiteX13" fmla="*/ 650473 w 1241034"/>
                  <a:gd name="connsiteY13" fmla="*/ 1283270 h 1911920"/>
                  <a:gd name="connsiteX14" fmla="*/ 569510 w 1241034"/>
                  <a:gd name="connsiteY14" fmla="*/ 1902395 h 1911920"/>
                  <a:gd name="connsiteX15" fmla="*/ 231374 w 1241034"/>
                  <a:gd name="connsiteY15" fmla="*/ 1911920 h 1911920"/>
                  <a:gd name="connsiteX16" fmla="*/ 126598 w 1241034"/>
                  <a:gd name="connsiteY16" fmla="*/ 1773808 h 1911920"/>
                  <a:gd name="connsiteX17" fmla="*/ 340909 w 1241034"/>
                  <a:gd name="connsiteY17" fmla="*/ 1569020 h 1911920"/>
                  <a:gd name="connsiteX18" fmla="*/ 217085 w 1241034"/>
                  <a:gd name="connsiteY18" fmla="*/ 1149920 h 1911920"/>
                  <a:gd name="connsiteX19" fmla="*/ 321860 w 1241034"/>
                  <a:gd name="connsiteY19" fmla="*/ 249808 h 1911920"/>
                  <a:gd name="connsiteX20" fmla="*/ 202798 w 1241034"/>
                  <a:gd name="connsiteY20" fmla="*/ 1040383 h 1911920"/>
                  <a:gd name="connsiteX21" fmla="*/ 40873 w 1241034"/>
                  <a:gd name="connsiteY21" fmla="*/ 1026095 h 1911920"/>
                  <a:gd name="connsiteX22" fmla="*/ 562 w 1241034"/>
                  <a:gd name="connsiteY22" fmla="*/ 920825 h 1911920"/>
                  <a:gd name="connsiteX23" fmla="*/ 67505 w 1241034"/>
                  <a:gd name="connsiteY23" fmla="*/ 830442 h 1911920"/>
                  <a:gd name="connsiteX24" fmla="*/ 88498 w 1241034"/>
                  <a:gd name="connsiteY24" fmla="*/ 659383 h 1911920"/>
                  <a:gd name="connsiteX25" fmla="*/ 117073 w 1241034"/>
                  <a:gd name="connsiteY25" fmla="*/ 364108 h 1911920"/>
                  <a:gd name="connsiteX26" fmla="*/ 223911 w 1241034"/>
                  <a:gd name="connsiteY26" fmla="*/ 35040 h 1911920"/>
                  <a:gd name="connsiteX0" fmla="*/ 223911 w 1241034"/>
                  <a:gd name="connsiteY0" fmla="*/ 35040 h 1911920"/>
                  <a:gd name="connsiteX1" fmla="*/ 760138 w 1241034"/>
                  <a:gd name="connsiteY1" fmla="*/ 125345 h 1911920"/>
                  <a:gd name="connsiteX2" fmla="*/ 1015203 w 1241034"/>
                  <a:gd name="connsiteY2" fmla="*/ 0 h 1911920"/>
                  <a:gd name="connsiteX3" fmla="*/ 1121960 w 1241034"/>
                  <a:gd name="connsiteY3" fmla="*/ 468883 h 1911920"/>
                  <a:gd name="connsiteX4" fmla="*/ 1129816 w 1241034"/>
                  <a:gd name="connsiteY4" fmla="*/ 802258 h 1911920"/>
                  <a:gd name="connsiteX5" fmla="*/ 1241023 w 1241034"/>
                  <a:gd name="connsiteY5" fmla="*/ 987995 h 1911920"/>
                  <a:gd name="connsiteX6" fmla="*/ 1136248 w 1241034"/>
                  <a:gd name="connsiteY6" fmla="*/ 1092770 h 1911920"/>
                  <a:gd name="connsiteX7" fmla="*/ 1003660 w 1241034"/>
                  <a:gd name="connsiteY7" fmla="*/ 1040116 h 1911920"/>
                  <a:gd name="connsiteX8" fmla="*/ 907648 w 1241034"/>
                  <a:gd name="connsiteY8" fmla="*/ 268857 h 1911920"/>
                  <a:gd name="connsiteX9" fmla="*/ 1002898 w 1241034"/>
                  <a:gd name="connsiteY9" fmla="*/ 1183258 h 1911920"/>
                  <a:gd name="connsiteX10" fmla="*/ 883835 w 1241034"/>
                  <a:gd name="connsiteY10" fmla="*/ 1592833 h 1911920"/>
                  <a:gd name="connsiteX11" fmla="*/ 1060048 w 1241034"/>
                  <a:gd name="connsiteY11" fmla="*/ 1883345 h 1911920"/>
                  <a:gd name="connsiteX12" fmla="*/ 655236 w 1241034"/>
                  <a:gd name="connsiteY12" fmla="*/ 1892871 h 1911920"/>
                  <a:gd name="connsiteX13" fmla="*/ 650473 w 1241034"/>
                  <a:gd name="connsiteY13" fmla="*/ 1283270 h 1911920"/>
                  <a:gd name="connsiteX14" fmla="*/ 569510 w 1241034"/>
                  <a:gd name="connsiteY14" fmla="*/ 1902395 h 1911920"/>
                  <a:gd name="connsiteX15" fmla="*/ 231374 w 1241034"/>
                  <a:gd name="connsiteY15" fmla="*/ 1911920 h 1911920"/>
                  <a:gd name="connsiteX16" fmla="*/ 126598 w 1241034"/>
                  <a:gd name="connsiteY16" fmla="*/ 1773808 h 1911920"/>
                  <a:gd name="connsiteX17" fmla="*/ 340909 w 1241034"/>
                  <a:gd name="connsiteY17" fmla="*/ 1569020 h 1911920"/>
                  <a:gd name="connsiteX18" fmla="*/ 217085 w 1241034"/>
                  <a:gd name="connsiteY18" fmla="*/ 1149920 h 1911920"/>
                  <a:gd name="connsiteX19" fmla="*/ 321860 w 1241034"/>
                  <a:gd name="connsiteY19" fmla="*/ 249808 h 1911920"/>
                  <a:gd name="connsiteX20" fmla="*/ 202798 w 1241034"/>
                  <a:gd name="connsiteY20" fmla="*/ 1040383 h 1911920"/>
                  <a:gd name="connsiteX21" fmla="*/ 40873 w 1241034"/>
                  <a:gd name="connsiteY21" fmla="*/ 1026095 h 1911920"/>
                  <a:gd name="connsiteX22" fmla="*/ 562 w 1241034"/>
                  <a:gd name="connsiteY22" fmla="*/ 920825 h 1911920"/>
                  <a:gd name="connsiteX23" fmla="*/ 67505 w 1241034"/>
                  <a:gd name="connsiteY23" fmla="*/ 830442 h 1911920"/>
                  <a:gd name="connsiteX24" fmla="*/ 88498 w 1241034"/>
                  <a:gd name="connsiteY24" fmla="*/ 659383 h 1911920"/>
                  <a:gd name="connsiteX25" fmla="*/ 117073 w 1241034"/>
                  <a:gd name="connsiteY25" fmla="*/ 364108 h 1911920"/>
                  <a:gd name="connsiteX26" fmla="*/ 223911 w 1241034"/>
                  <a:gd name="connsiteY26" fmla="*/ 35040 h 1911920"/>
                  <a:gd name="connsiteX0" fmla="*/ 223911 w 1241034"/>
                  <a:gd name="connsiteY0" fmla="*/ 35040 h 1911920"/>
                  <a:gd name="connsiteX1" fmla="*/ 760138 w 1241034"/>
                  <a:gd name="connsiteY1" fmla="*/ 125345 h 1911920"/>
                  <a:gd name="connsiteX2" fmla="*/ 1015203 w 1241034"/>
                  <a:gd name="connsiteY2" fmla="*/ 0 h 1911920"/>
                  <a:gd name="connsiteX3" fmla="*/ 1121960 w 1241034"/>
                  <a:gd name="connsiteY3" fmla="*/ 468883 h 1911920"/>
                  <a:gd name="connsiteX4" fmla="*/ 1129816 w 1241034"/>
                  <a:gd name="connsiteY4" fmla="*/ 802258 h 1911920"/>
                  <a:gd name="connsiteX5" fmla="*/ 1241023 w 1241034"/>
                  <a:gd name="connsiteY5" fmla="*/ 987995 h 1911920"/>
                  <a:gd name="connsiteX6" fmla="*/ 1136248 w 1241034"/>
                  <a:gd name="connsiteY6" fmla="*/ 1092770 h 1911920"/>
                  <a:gd name="connsiteX7" fmla="*/ 1003660 w 1241034"/>
                  <a:gd name="connsiteY7" fmla="*/ 1040116 h 1911920"/>
                  <a:gd name="connsiteX8" fmla="*/ 907648 w 1241034"/>
                  <a:gd name="connsiteY8" fmla="*/ 268857 h 1911920"/>
                  <a:gd name="connsiteX9" fmla="*/ 1002898 w 1241034"/>
                  <a:gd name="connsiteY9" fmla="*/ 1183258 h 1911920"/>
                  <a:gd name="connsiteX10" fmla="*/ 883835 w 1241034"/>
                  <a:gd name="connsiteY10" fmla="*/ 1592833 h 1911920"/>
                  <a:gd name="connsiteX11" fmla="*/ 1060048 w 1241034"/>
                  <a:gd name="connsiteY11" fmla="*/ 1883345 h 1911920"/>
                  <a:gd name="connsiteX12" fmla="*/ 655236 w 1241034"/>
                  <a:gd name="connsiteY12" fmla="*/ 1892871 h 1911920"/>
                  <a:gd name="connsiteX13" fmla="*/ 650473 w 1241034"/>
                  <a:gd name="connsiteY13" fmla="*/ 1283270 h 1911920"/>
                  <a:gd name="connsiteX14" fmla="*/ 569510 w 1241034"/>
                  <a:gd name="connsiteY14" fmla="*/ 1902395 h 1911920"/>
                  <a:gd name="connsiteX15" fmla="*/ 231374 w 1241034"/>
                  <a:gd name="connsiteY15" fmla="*/ 1911920 h 1911920"/>
                  <a:gd name="connsiteX16" fmla="*/ 126598 w 1241034"/>
                  <a:gd name="connsiteY16" fmla="*/ 1773808 h 1911920"/>
                  <a:gd name="connsiteX17" fmla="*/ 340909 w 1241034"/>
                  <a:gd name="connsiteY17" fmla="*/ 1569020 h 1911920"/>
                  <a:gd name="connsiteX18" fmla="*/ 217085 w 1241034"/>
                  <a:gd name="connsiteY18" fmla="*/ 1149920 h 1911920"/>
                  <a:gd name="connsiteX19" fmla="*/ 321860 w 1241034"/>
                  <a:gd name="connsiteY19" fmla="*/ 249808 h 1911920"/>
                  <a:gd name="connsiteX20" fmla="*/ 202798 w 1241034"/>
                  <a:gd name="connsiteY20" fmla="*/ 1040383 h 1911920"/>
                  <a:gd name="connsiteX21" fmla="*/ 40873 w 1241034"/>
                  <a:gd name="connsiteY21" fmla="*/ 1026095 h 1911920"/>
                  <a:gd name="connsiteX22" fmla="*/ 562 w 1241034"/>
                  <a:gd name="connsiteY22" fmla="*/ 920825 h 1911920"/>
                  <a:gd name="connsiteX23" fmla="*/ 67505 w 1241034"/>
                  <a:gd name="connsiteY23" fmla="*/ 830442 h 1911920"/>
                  <a:gd name="connsiteX24" fmla="*/ 88498 w 1241034"/>
                  <a:gd name="connsiteY24" fmla="*/ 659383 h 1911920"/>
                  <a:gd name="connsiteX25" fmla="*/ 117073 w 1241034"/>
                  <a:gd name="connsiteY25" fmla="*/ 364108 h 1911920"/>
                  <a:gd name="connsiteX26" fmla="*/ 223911 w 1241034"/>
                  <a:gd name="connsiteY26" fmla="*/ 35040 h 1911920"/>
                  <a:gd name="connsiteX0" fmla="*/ 223911 w 1241034"/>
                  <a:gd name="connsiteY0" fmla="*/ 35040 h 1911920"/>
                  <a:gd name="connsiteX1" fmla="*/ 760138 w 1241034"/>
                  <a:gd name="connsiteY1" fmla="*/ 125345 h 1911920"/>
                  <a:gd name="connsiteX2" fmla="*/ 1015203 w 1241034"/>
                  <a:gd name="connsiteY2" fmla="*/ 0 h 1911920"/>
                  <a:gd name="connsiteX3" fmla="*/ 1121960 w 1241034"/>
                  <a:gd name="connsiteY3" fmla="*/ 468883 h 1911920"/>
                  <a:gd name="connsiteX4" fmla="*/ 1129816 w 1241034"/>
                  <a:gd name="connsiteY4" fmla="*/ 802258 h 1911920"/>
                  <a:gd name="connsiteX5" fmla="*/ 1241023 w 1241034"/>
                  <a:gd name="connsiteY5" fmla="*/ 987995 h 1911920"/>
                  <a:gd name="connsiteX6" fmla="*/ 1136248 w 1241034"/>
                  <a:gd name="connsiteY6" fmla="*/ 1092770 h 1911920"/>
                  <a:gd name="connsiteX7" fmla="*/ 1003660 w 1241034"/>
                  <a:gd name="connsiteY7" fmla="*/ 1040116 h 1911920"/>
                  <a:gd name="connsiteX8" fmla="*/ 907648 w 1241034"/>
                  <a:gd name="connsiteY8" fmla="*/ 268857 h 1911920"/>
                  <a:gd name="connsiteX9" fmla="*/ 1002898 w 1241034"/>
                  <a:gd name="connsiteY9" fmla="*/ 1183258 h 1911920"/>
                  <a:gd name="connsiteX10" fmla="*/ 883835 w 1241034"/>
                  <a:gd name="connsiteY10" fmla="*/ 1592833 h 1911920"/>
                  <a:gd name="connsiteX11" fmla="*/ 1060048 w 1241034"/>
                  <a:gd name="connsiteY11" fmla="*/ 1883345 h 1911920"/>
                  <a:gd name="connsiteX12" fmla="*/ 655236 w 1241034"/>
                  <a:gd name="connsiteY12" fmla="*/ 1892871 h 1911920"/>
                  <a:gd name="connsiteX13" fmla="*/ 650473 w 1241034"/>
                  <a:gd name="connsiteY13" fmla="*/ 1283270 h 1911920"/>
                  <a:gd name="connsiteX14" fmla="*/ 569510 w 1241034"/>
                  <a:gd name="connsiteY14" fmla="*/ 1902395 h 1911920"/>
                  <a:gd name="connsiteX15" fmla="*/ 231374 w 1241034"/>
                  <a:gd name="connsiteY15" fmla="*/ 1911920 h 1911920"/>
                  <a:gd name="connsiteX16" fmla="*/ 126598 w 1241034"/>
                  <a:gd name="connsiteY16" fmla="*/ 1773808 h 1911920"/>
                  <a:gd name="connsiteX17" fmla="*/ 340909 w 1241034"/>
                  <a:gd name="connsiteY17" fmla="*/ 1569020 h 1911920"/>
                  <a:gd name="connsiteX18" fmla="*/ 217085 w 1241034"/>
                  <a:gd name="connsiteY18" fmla="*/ 1149920 h 1911920"/>
                  <a:gd name="connsiteX19" fmla="*/ 321860 w 1241034"/>
                  <a:gd name="connsiteY19" fmla="*/ 249808 h 1911920"/>
                  <a:gd name="connsiteX20" fmla="*/ 202798 w 1241034"/>
                  <a:gd name="connsiteY20" fmla="*/ 1040383 h 1911920"/>
                  <a:gd name="connsiteX21" fmla="*/ 40873 w 1241034"/>
                  <a:gd name="connsiteY21" fmla="*/ 1026095 h 1911920"/>
                  <a:gd name="connsiteX22" fmla="*/ 562 w 1241034"/>
                  <a:gd name="connsiteY22" fmla="*/ 920825 h 1911920"/>
                  <a:gd name="connsiteX23" fmla="*/ 67505 w 1241034"/>
                  <a:gd name="connsiteY23" fmla="*/ 830442 h 1911920"/>
                  <a:gd name="connsiteX24" fmla="*/ 88498 w 1241034"/>
                  <a:gd name="connsiteY24" fmla="*/ 659383 h 1911920"/>
                  <a:gd name="connsiteX25" fmla="*/ 117073 w 1241034"/>
                  <a:gd name="connsiteY25" fmla="*/ 364108 h 1911920"/>
                  <a:gd name="connsiteX26" fmla="*/ 223911 w 1241034"/>
                  <a:gd name="connsiteY26" fmla="*/ 35040 h 1911920"/>
                  <a:gd name="connsiteX0" fmla="*/ 223911 w 1241034"/>
                  <a:gd name="connsiteY0" fmla="*/ 35040 h 1911920"/>
                  <a:gd name="connsiteX1" fmla="*/ 760138 w 1241034"/>
                  <a:gd name="connsiteY1" fmla="*/ 125345 h 1911920"/>
                  <a:gd name="connsiteX2" fmla="*/ 1015203 w 1241034"/>
                  <a:gd name="connsiteY2" fmla="*/ 0 h 1911920"/>
                  <a:gd name="connsiteX3" fmla="*/ 1121960 w 1241034"/>
                  <a:gd name="connsiteY3" fmla="*/ 468883 h 1911920"/>
                  <a:gd name="connsiteX4" fmla="*/ 1129816 w 1241034"/>
                  <a:gd name="connsiteY4" fmla="*/ 802258 h 1911920"/>
                  <a:gd name="connsiteX5" fmla="*/ 1241023 w 1241034"/>
                  <a:gd name="connsiteY5" fmla="*/ 987995 h 1911920"/>
                  <a:gd name="connsiteX6" fmla="*/ 1136248 w 1241034"/>
                  <a:gd name="connsiteY6" fmla="*/ 1092770 h 1911920"/>
                  <a:gd name="connsiteX7" fmla="*/ 1003660 w 1241034"/>
                  <a:gd name="connsiteY7" fmla="*/ 1040116 h 1911920"/>
                  <a:gd name="connsiteX8" fmla="*/ 907648 w 1241034"/>
                  <a:gd name="connsiteY8" fmla="*/ 268857 h 1911920"/>
                  <a:gd name="connsiteX9" fmla="*/ 1002898 w 1241034"/>
                  <a:gd name="connsiteY9" fmla="*/ 1183258 h 1911920"/>
                  <a:gd name="connsiteX10" fmla="*/ 883835 w 1241034"/>
                  <a:gd name="connsiteY10" fmla="*/ 1592833 h 1911920"/>
                  <a:gd name="connsiteX11" fmla="*/ 1060048 w 1241034"/>
                  <a:gd name="connsiteY11" fmla="*/ 1883345 h 1911920"/>
                  <a:gd name="connsiteX12" fmla="*/ 655236 w 1241034"/>
                  <a:gd name="connsiteY12" fmla="*/ 1892871 h 1911920"/>
                  <a:gd name="connsiteX13" fmla="*/ 650473 w 1241034"/>
                  <a:gd name="connsiteY13" fmla="*/ 1283270 h 1911920"/>
                  <a:gd name="connsiteX14" fmla="*/ 569510 w 1241034"/>
                  <a:gd name="connsiteY14" fmla="*/ 1902395 h 1911920"/>
                  <a:gd name="connsiteX15" fmla="*/ 231374 w 1241034"/>
                  <a:gd name="connsiteY15" fmla="*/ 1911920 h 1911920"/>
                  <a:gd name="connsiteX16" fmla="*/ 126598 w 1241034"/>
                  <a:gd name="connsiteY16" fmla="*/ 1773808 h 1911920"/>
                  <a:gd name="connsiteX17" fmla="*/ 340909 w 1241034"/>
                  <a:gd name="connsiteY17" fmla="*/ 1569020 h 1911920"/>
                  <a:gd name="connsiteX18" fmla="*/ 217085 w 1241034"/>
                  <a:gd name="connsiteY18" fmla="*/ 1149920 h 1911920"/>
                  <a:gd name="connsiteX19" fmla="*/ 321860 w 1241034"/>
                  <a:gd name="connsiteY19" fmla="*/ 249808 h 1911920"/>
                  <a:gd name="connsiteX20" fmla="*/ 202798 w 1241034"/>
                  <a:gd name="connsiteY20" fmla="*/ 1040383 h 1911920"/>
                  <a:gd name="connsiteX21" fmla="*/ 40873 w 1241034"/>
                  <a:gd name="connsiteY21" fmla="*/ 1026095 h 1911920"/>
                  <a:gd name="connsiteX22" fmla="*/ 562 w 1241034"/>
                  <a:gd name="connsiteY22" fmla="*/ 920825 h 1911920"/>
                  <a:gd name="connsiteX23" fmla="*/ 67505 w 1241034"/>
                  <a:gd name="connsiteY23" fmla="*/ 830442 h 1911920"/>
                  <a:gd name="connsiteX24" fmla="*/ 88498 w 1241034"/>
                  <a:gd name="connsiteY24" fmla="*/ 659383 h 1911920"/>
                  <a:gd name="connsiteX25" fmla="*/ 117073 w 1241034"/>
                  <a:gd name="connsiteY25" fmla="*/ 364108 h 1911920"/>
                  <a:gd name="connsiteX26" fmla="*/ 223911 w 1241034"/>
                  <a:gd name="connsiteY26" fmla="*/ 35040 h 1911920"/>
                  <a:gd name="connsiteX0" fmla="*/ 220024 w 1241034"/>
                  <a:gd name="connsiteY0" fmla="*/ 44758 h 1911920"/>
                  <a:gd name="connsiteX1" fmla="*/ 760138 w 1241034"/>
                  <a:gd name="connsiteY1" fmla="*/ 125345 h 1911920"/>
                  <a:gd name="connsiteX2" fmla="*/ 1015203 w 1241034"/>
                  <a:gd name="connsiteY2" fmla="*/ 0 h 1911920"/>
                  <a:gd name="connsiteX3" fmla="*/ 1121960 w 1241034"/>
                  <a:gd name="connsiteY3" fmla="*/ 468883 h 1911920"/>
                  <a:gd name="connsiteX4" fmla="*/ 1129816 w 1241034"/>
                  <a:gd name="connsiteY4" fmla="*/ 802258 h 1911920"/>
                  <a:gd name="connsiteX5" fmla="*/ 1241023 w 1241034"/>
                  <a:gd name="connsiteY5" fmla="*/ 987995 h 1911920"/>
                  <a:gd name="connsiteX6" fmla="*/ 1136248 w 1241034"/>
                  <a:gd name="connsiteY6" fmla="*/ 1092770 h 1911920"/>
                  <a:gd name="connsiteX7" fmla="*/ 1003660 w 1241034"/>
                  <a:gd name="connsiteY7" fmla="*/ 1040116 h 1911920"/>
                  <a:gd name="connsiteX8" fmla="*/ 907648 w 1241034"/>
                  <a:gd name="connsiteY8" fmla="*/ 268857 h 1911920"/>
                  <a:gd name="connsiteX9" fmla="*/ 1002898 w 1241034"/>
                  <a:gd name="connsiteY9" fmla="*/ 1183258 h 1911920"/>
                  <a:gd name="connsiteX10" fmla="*/ 883835 w 1241034"/>
                  <a:gd name="connsiteY10" fmla="*/ 1592833 h 1911920"/>
                  <a:gd name="connsiteX11" fmla="*/ 1060048 w 1241034"/>
                  <a:gd name="connsiteY11" fmla="*/ 1883345 h 1911920"/>
                  <a:gd name="connsiteX12" fmla="*/ 655236 w 1241034"/>
                  <a:gd name="connsiteY12" fmla="*/ 1892871 h 1911920"/>
                  <a:gd name="connsiteX13" fmla="*/ 650473 w 1241034"/>
                  <a:gd name="connsiteY13" fmla="*/ 1283270 h 1911920"/>
                  <a:gd name="connsiteX14" fmla="*/ 569510 w 1241034"/>
                  <a:gd name="connsiteY14" fmla="*/ 1902395 h 1911920"/>
                  <a:gd name="connsiteX15" fmla="*/ 231374 w 1241034"/>
                  <a:gd name="connsiteY15" fmla="*/ 1911920 h 1911920"/>
                  <a:gd name="connsiteX16" fmla="*/ 126598 w 1241034"/>
                  <a:gd name="connsiteY16" fmla="*/ 1773808 h 1911920"/>
                  <a:gd name="connsiteX17" fmla="*/ 340909 w 1241034"/>
                  <a:gd name="connsiteY17" fmla="*/ 1569020 h 1911920"/>
                  <a:gd name="connsiteX18" fmla="*/ 217085 w 1241034"/>
                  <a:gd name="connsiteY18" fmla="*/ 1149920 h 1911920"/>
                  <a:gd name="connsiteX19" fmla="*/ 321860 w 1241034"/>
                  <a:gd name="connsiteY19" fmla="*/ 249808 h 1911920"/>
                  <a:gd name="connsiteX20" fmla="*/ 202798 w 1241034"/>
                  <a:gd name="connsiteY20" fmla="*/ 1040383 h 1911920"/>
                  <a:gd name="connsiteX21" fmla="*/ 40873 w 1241034"/>
                  <a:gd name="connsiteY21" fmla="*/ 1026095 h 1911920"/>
                  <a:gd name="connsiteX22" fmla="*/ 562 w 1241034"/>
                  <a:gd name="connsiteY22" fmla="*/ 920825 h 1911920"/>
                  <a:gd name="connsiteX23" fmla="*/ 67505 w 1241034"/>
                  <a:gd name="connsiteY23" fmla="*/ 830442 h 1911920"/>
                  <a:gd name="connsiteX24" fmla="*/ 88498 w 1241034"/>
                  <a:gd name="connsiteY24" fmla="*/ 659383 h 1911920"/>
                  <a:gd name="connsiteX25" fmla="*/ 117073 w 1241034"/>
                  <a:gd name="connsiteY25" fmla="*/ 364108 h 1911920"/>
                  <a:gd name="connsiteX26" fmla="*/ 220024 w 1241034"/>
                  <a:gd name="connsiteY26" fmla="*/ 44758 h 1911920"/>
                  <a:gd name="connsiteX0" fmla="*/ 220024 w 1241034"/>
                  <a:gd name="connsiteY0" fmla="*/ 9773 h 1876935"/>
                  <a:gd name="connsiteX1" fmla="*/ 760138 w 1241034"/>
                  <a:gd name="connsiteY1" fmla="*/ 90360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760138 w 1241034"/>
                  <a:gd name="connsiteY1" fmla="*/ 90360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760138 w 1241034"/>
                  <a:gd name="connsiteY1" fmla="*/ 90360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760138 w 1241034"/>
                  <a:gd name="connsiteY1" fmla="*/ 90360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760138 w 1241034"/>
                  <a:gd name="connsiteY1" fmla="*/ 90360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760138 w 1241034"/>
                  <a:gd name="connsiteY1" fmla="*/ 90360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760138 w 1241034"/>
                  <a:gd name="connsiteY1" fmla="*/ 90360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760138 w 1241034"/>
                  <a:gd name="connsiteY1" fmla="*/ 90360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647410 w 1241034"/>
                  <a:gd name="connsiteY1" fmla="*/ 100079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647410 w 1241034"/>
                  <a:gd name="connsiteY1" fmla="*/ 100079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41034" h="1876935">
                    <a:moveTo>
                      <a:pt x="220024" y="9773"/>
                    </a:moveTo>
                    <a:cubicBezTo>
                      <a:pt x="393506" y="52572"/>
                      <a:pt x="474877" y="86973"/>
                      <a:pt x="647410" y="100079"/>
                    </a:cubicBezTo>
                    <a:cubicBezTo>
                      <a:pt x="744741" y="78651"/>
                      <a:pt x="933421" y="36599"/>
                      <a:pt x="1024921" y="0"/>
                    </a:cubicBezTo>
                    <a:cubicBezTo>
                      <a:pt x="1077212" y="139699"/>
                      <a:pt x="1116314" y="292255"/>
                      <a:pt x="1121960" y="433898"/>
                    </a:cubicBezTo>
                    <a:lnTo>
                      <a:pt x="1129816" y="767273"/>
                    </a:lnTo>
                    <a:cubicBezTo>
                      <a:pt x="1171647" y="722823"/>
                      <a:pt x="1242054" y="854585"/>
                      <a:pt x="1241023" y="953010"/>
                    </a:cubicBezTo>
                    <a:cubicBezTo>
                      <a:pt x="1196852" y="1018892"/>
                      <a:pt x="1172760" y="1038735"/>
                      <a:pt x="1136248" y="1057785"/>
                    </a:cubicBezTo>
                    <a:cubicBezTo>
                      <a:pt x="1099736" y="1076835"/>
                      <a:pt x="1012531" y="1038221"/>
                      <a:pt x="1003660" y="1005131"/>
                    </a:cubicBezTo>
                    <a:cubicBezTo>
                      <a:pt x="983816" y="1012275"/>
                      <a:pt x="926698" y="228316"/>
                      <a:pt x="907648" y="233872"/>
                    </a:cubicBezTo>
                    <a:cubicBezTo>
                      <a:pt x="888598" y="239428"/>
                      <a:pt x="995754" y="927610"/>
                      <a:pt x="1002898" y="1148273"/>
                    </a:cubicBezTo>
                    <a:cubicBezTo>
                      <a:pt x="1010042" y="1368936"/>
                      <a:pt x="882248" y="1440373"/>
                      <a:pt x="883835" y="1557848"/>
                    </a:cubicBezTo>
                    <a:cubicBezTo>
                      <a:pt x="1204511" y="1537211"/>
                      <a:pt x="1098148" y="1798354"/>
                      <a:pt x="1060048" y="1848360"/>
                    </a:cubicBezTo>
                    <a:cubicBezTo>
                      <a:pt x="1021948" y="1898366"/>
                      <a:pt x="729055" y="1856299"/>
                      <a:pt x="655236" y="1857886"/>
                    </a:cubicBezTo>
                    <a:cubicBezTo>
                      <a:pt x="642536" y="1857886"/>
                      <a:pt x="663173" y="1248285"/>
                      <a:pt x="650473" y="1248285"/>
                    </a:cubicBezTo>
                    <a:cubicBezTo>
                      <a:pt x="539348" y="1340360"/>
                      <a:pt x="680635" y="1775335"/>
                      <a:pt x="569510" y="1867410"/>
                    </a:cubicBezTo>
                    <a:lnTo>
                      <a:pt x="231374" y="1876935"/>
                    </a:lnTo>
                    <a:cubicBezTo>
                      <a:pt x="229786" y="1868998"/>
                      <a:pt x="123423" y="1822960"/>
                      <a:pt x="126598" y="1738823"/>
                    </a:cubicBezTo>
                    <a:cubicBezTo>
                      <a:pt x="131360" y="1673735"/>
                      <a:pt x="121834" y="1532448"/>
                      <a:pt x="340909" y="1534035"/>
                    </a:cubicBezTo>
                    <a:cubicBezTo>
                      <a:pt x="371071" y="1437991"/>
                      <a:pt x="220260" y="1334804"/>
                      <a:pt x="217085" y="1114935"/>
                    </a:cubicBezTo>
                    <a:cubicBezTo>
                      <a:pt x="213910" y="895066"/>
                      <a:pt x="339322" y="241017"/>
                      <a:pt x="321860" y="214823"/>
                    </a:cubicBezTo>
                    <a:cubicBezTo>
                      <a:pt x="298842" y="126717"/>
                      <a:pt x="198829" y="1180023"/>
                      <a:pt x="202798" y="1005398"/>
                    </a:cubicBezTo>
                    <a:cubicBezTo>
                      <a:pt x="141337" y="1068942"/>
                      <a:pt x="75798" y="1024447"/>
                      <a:pt x="40873" y="991110"/>
                    </a:cubicBezTo>
                    <a:cubicBezTo>
                      <a:pt x="-18658" y="911735"/>
                      <a:pt x="6118" y="936640"/>
                      <a:pt x="562" y="885840"/>
                    </a:cubicBezTo>
                    <a:cubicBezTo>
                      <a:pt x="4391" y="841039"/>
                      <a:pt x="52849" y="839031"/>
                      <a:pt x="67505" y="795457"/>
                    </a:cubicBezTo>
                    <a:cubicBezTo>
                      <a:pt x="82161" y="751883"/>
                      <a:pt x="80237" y="702120"/>
                      <a:pt x="88498" y="624398"/>
                    </a:cubicBezTo>
                    <a:cubicBezTo>
                      <a:pt x="90879" y="553754"/>
                      <a:pt x="96436" y="425167"/>
                      <a:pt x="117073" y="329123"/>
                    </a:cubicBezTo>
                    <a:cubicBezTo>
                      <a:pt x="139082" y="215547"/>
                      <a:pt x="184411" y="119462"/>
                      <a:pt x="220024" y="977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C000"/>
                  </a:gs>
                  <a:gs pos="79000">
                    <a:schemeClr val="accent1">
                      <a:lumMod val="40000"/>
                      <a:lumOff val="60000"/>
                    </a:schemeClr>
                  </a:gs>
                  <a:gs pos="43000">
                    <a:schemeClr val="accent2">
                      <a:lumMod val="60000"/>
                      <a:lumOff val="40000"/>
                    </a:schemeClr>
                  </a:gs>
                  <a:gs pos="55000">
                    <a:schemeClr val="accent2">
                      <a:lumMod val="40000"/>
                      <a:lumOff val="60000"/>
                    </a:schemeClr>
                  </a:gs>
                  <a:gs pos="40000">
                    <a:srgbClr val="FFFF00"/>
                  </a:gs>
                  <a:gs pos="84000">
                    <a:schemeClr val="accent2">
                      <a:lumMod val="40000"/>
                      <a:lumOff val="60000"/>
                    </a:schemeClr>
                  </a:gs>
                  <a:gs pos="60000">
                    <a:schemeClr val="accent1">
                      <a:lumMod val="40000"/>
                      <a:lumOff val="60000"/>
                    </a:schemeClr>
                  </a:gs>
                </a:gsLst>
                <a:lin ang="5400000" scaled="0"/>
              </a:gradFill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1" name="Дъга 40"/>
              <p:cNvSpPr/>
              <p:nvPr/>
            </p:nvSpPr>
            <p:spPr>
              <a:xfrm rot="8904439">
                <a:off x="5104954" y="4389521"/>
                <a:ext cx="252922" cy="220398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2" name="Дъга 41"/>
              <p:cNvSpPr/>
              <p:nvPr/>
            </p:nvSpPr>
            <p:spPr>
              <a:xfrm rot="7964651">
                <a:off x="5969449" y="4381970"/>
                <a:ext cx="252922" cy="220398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Дъга 42"/>
              <p:cNvSpPr/>
              <p:nvPr/>
            </p:nvSpPr>
            <p:spPr>
              <a:xfrm rot="7964651">
                <a:off x="5680591" y="5078547"/>
                <a:ext cx="255644" cy="290665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4" name="Дъга 43"/>
              <p:cNvSpPr/>
              <p:nvPr/>
            </p:nvSpPr>
            <p:spPr>
              <a:xfrm rot="8330048">
                <a:off x="5354923" y="5022109"/>
                <a:ext cx="338209" cy="328812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</p:grpSp>
        <p:sp>
          <p:nvSpPr>
            <p:cNvPr id="35" name="Овал 34"/>
            <p:cNvSpPr/>
            <p:nvPr/>
          </p:nvSpPr>
          <p:spPr>
            <a:xfrm>
              <a:off x="5016146" y="2630658"/>
              <a:ext cx="1266092" cy="126609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Овал 35"/>
            <p:cNvSpPr/>
            <p:nvPr/>
          </p:nvSpPr>
          <p:spPr>
            <a:xfrm>
              <a:off x="5759550" y="3056149"/>
              <a:ext cx="188900" cy="14180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7" name="Дъга 36"/>
            <p:cNvSpPr/>
            <p:nvPr/>
          </p:nvSpPr>
          <p:spPr>
            <a:xfrm rot="10800000">
              <a:off x="5418623" y="3271955"/>
              <a:ext cx="510525" cy="408598"/>
            </a:xfrm>
            <a:prstGeom prst="arc">
              <a:avLst>
                <a:gd name="adj1" fmla="val 11457549"/>
                <a:gd name="adj2" fmla="val 21066062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8" name="Правоъгълник 16"/>
            <p:cNvSpPr/>
            <p:nvPr/>
          </p:nvSpPr>
          <p:spPr>
            <a:xfrm>
              <a:off x="5087722" y="2384811"/>
              <a:ext cx="1121777" cy="554666"/>
            </a:xfrm>
            <a:custGeom>
              <a:avLst/>
              <a:gdLst>
                <a:gd name="connsiteX0" fmla="*/ 0 w 1404519"/>
                <a:gd name="connsiteY0" fmla="*/ 0 h 706366"/>
                <a:gd name="connsiteX1" fmla="*/ 1404519 w 1404519"/>
                <a:gd name="connsiteY1" fmla="*/ 0 h 706366"/>
                <a:gd name="connsiteX2" fmla="*/ 1404519 w 1404519"/>
                <a:gd name="connsiteY2" fmla="*/ 706366 h 706366"/>
                <a:gd name="connsiteX3" fmla="*/ 0 w 1404519"/>
                <a:gd name="connsiteY3" fmla="*/ 706366 h 706366"/>
                <a:gd name="connsiteX4" fmla="*/ 0 w 1404519"/>
                <a:gd name="connsiteY4" fmla="*/ 0 h 706366"/>
                <a:gd name="connsiteX0" fmla="*/ 0 w 1404519"/>
                <a:gd name="connsiteY0" fmla="*/ 0 h 706366"/>
                <a:gd name="connsiteX1" fmla="*/ 1404519 w 1404519"/>
                <a:gd name="connsiteY1" fmla="*/ 0 h 706366"/>
                <a:gd name="connsiteX2" fmla="*/ 1404519 w 1404519"/>
                <a:gd name="connsiteY2" fmla="*/ 706366 h 706366"/>
                <a:gd name="connsiteX3" fmla="*/ 124358 w 1404519"/>
                <a:gd name="connsiteY3" fmla="*/ 567377 h 706366"/>
                <a:gd name="connsiteX4" fmla="*/ 0 w 1404519"/>
                <a:gd name="connsiteY4" fmla="*/ 0 h 706366"/>
                <a:gd name="connsiteX0" fmla="*/ 7315 w 1280161"/>
                <a:gd name="connsiteY0" fmla="*/ 168249 h 706366"/>
                <a:gd name="connsiteX1" fmla="*/ 1280161 w 1280161"/>
                <a:gd name="connsiteY1" fmla="*/ 0 h 706366"/>
                <a:gd name="connsiteX2" fmla="*/ 1280161 w 1280161"/>
                <a:gd name="connsiteY2" fmla="*/ 706366 h 706366"/>
                <a:gd name="connsiteX3" fmla="*/ 0 w 1280161"/>
                <a:gd name="connsiteY3" fmla="*/ 567377 h 706366"/>
                <a:gd name="connsiteX4" fmla="*/ 7315 w 1280161"/>
                <a:gd name="connsiteY4" fmla="*/ 168249 h 706366"/>
                <a:gd name="connsiteX0" fmla="*/ 7315 w 1280161"/>
                <a:gd name="connsiteY0" fmla="*/ 168249 h 706366"/>
                <a:gd name="connsiteX1" fmla="*/ 1280161 w 1280161"/>
                <a:gd name="connsiteY1" fmla="*/ 0 h 706366"/>
                <a:gd name="connsiteX2" fmla="*/ 1280161 w 1280161"/>
                <a:gd name="connsiteY2" fmla="*/ 706366 h 706366"/>
                <a:gd name="connsiteX3" fmla="*/ 0 w 1280161"/>
                <a:gd name="connsiteY3" fmla="*/ 567377 h 706366"/>
                <a:gd name="connsiteX4" fmla="*/ 7315 w 1280161"/>
                <a:gd name="connsiteY4" fmla="*/ 168249 h 706366"/>
                <a:gd name="connsiteX0" fmla="*/ 7315 w 1280161"/>
                <a:gd name="connsiteY0" fmla="*/ 81825 h 619942"/>
                <a:gd name="connsiteX1" fmla="*/ 965607 w 1280161"/>
                <a:gd name="connsiteY1" fmla="*/ 67195 h 619942"/>
                <a:gd name="connsiteX2" fmla="*/ 1280161 w 1280161"/>
                <a:gd name="connsiteY2" fmla="*/ 619942 h 619942"/>
                <a:gd name="connsiteX3" fmla="*/ 0 w 1280161"/>
                <a:gd name="connsiteY3" fmla="*/ 480953 h 619942"/>
                <a:gd name="connsiteX4" fmla="*/ 7315 w 1280161"/>
                <a:gd name="connsiteY4" fmla="*/ 81825 h 619942"/>
                <a:gd name="connsiteX0" fmla="*/ 7315 w 1280161"/>
                <a:gd name="connsiteY0" fmla="*/ 155538 h 693655"/>
                <a:gd name="connsiteX1" fmla="*/ 965607 w 1280161"/>
                <a:gd name="connsiteY1" fmla="*/ 140908 h 693655"/>
                <a:gd name="connsiteX2" fmla="*/ 1280161 w 1280161"/>
                <a:gd name="connsiteY2" fmla="*/ 693655 h 693655"/>
                <a:gd name="connsiteX3" fmla="*/ 0 w 1280161"/>
                <a:gd name="connsiteY3" fmla="*/ 554666 h 693655"/>
                <a:gd name="connsiteX4" fmla="*/ 7315 w 1280161"/>
                <a:gd name="connsiteY4" fmla="*/ 155538 h 693655"/>
                <a:gd name="connsiteX0" fmla="*/ 7315 w 1060705"/>
                <a:gd name="connsiteY0" fmla="*/ 155538 h 554666"/>
                <a:gd name="connsiteX1" fmla="*/ 965607 w 1060705"/>
                <a:gd name="connsiteY1" fmla="*/ 140908 h 554666"/>
                <a:gd name="connsiteX2" fmla="*/ 1060705 w 1060705"/>
                <a:gd name="connsiteY2" fmla="*/ 554666 h 554666"/>
                <a:gd name="connsiteX3" fmla="*/ 0 w 1060705"/>
                <a:gd name="connsiteY3" fmla="*/ 554666 h 554666"/>
                <a:gd name="connsiteX4" fmla="*/ 7315 w 1060705"/>
                <a:gd name="connsiteY4" fmla="*/ 155538 h 554666"/>
                <a:gd name="connsiteX0" fmla="*/ 7315 w 1060705"/>
                <a:gd name="connsiteY0" fmla="*/ 155538 h 554666"/>
                <a:gd name="connsiteX1" fmla="*/ 965607 w 1060705"/>
                <a:gd name="connsiteY1" fmla="*/ 140908 h 554666"/>
                <a:gd name="connsiteX2" fmla="*/ 1060705 w 1060705"/>
                <a:gd name="connsiteY2" fmla="*/ 554666 h 554666"/>
                <a:gd name="connsiteX3" fmla="*/ 666790 w 1060705"/>
                <a:gd name="connsiteY3" fmla="*/ 380335 h 554666"/>
                <a:gd name="connsiteX4" fmla="*/ 0 w 1060705"/>
                <a:gd name="connsiteY4" fmla="*/ 554666 h 554666"/>
                <a:gd name="connsiteX5" fmla="*/ 7315 w 1060705"/>
                <a:gd name="connsiteY5" fmla="*/ 155538 h 55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05" h="554666">
                  <a:moveTo>
                    <a:pt x="7315" y="155538"/>
                  </a:moveTo>
                  <a:cubicBezTo>
                    <a:pt x="314554" y="-46849"/>
                    <a:pt x="563270" y="-51726"/>
                    <a:pt x="965607" y="140908"/>
                  </a:cubicBezTo>
                  <a:lnTo>
                    <a:pt x="1060705" y="554666"/>
                  </a:lnTo>
                  <a:cubicBezTo>
                    <a:pt x="909893" y="555077"/>
                    <a:pt x="817602" y="379924"/>
                    <a:pt x="666790" y="380335"/>
                  </a:cubicBezTo>
                  <a:lnTo>
                    <a:pt x="0" y="554666"/>
                  </a:lnTo>
                  <a:lnTo>
                    <a:pt x="7315" y="155538"/>
                  </a:lnTo>
                  <a:close/>
                </a:path>
              </a:pathLst>
            </a:custGeom>
            <a:solidFill>
              <a:schemeClr val="accent4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9" name="Овал 38"/>
            <p:cNvSpPr/>
            <p:nvPr/>
          </p:nvSpPr>
          <p:spPr>
            <a:xfrm>
              <a:off x="5369733" y="3056148"/>
              <a:ext cx="188900" cy="14180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63453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99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8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8667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45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533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3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3214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583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986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1686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3986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6086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8286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10286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12986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26386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44186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9046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showWhenStopped="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6" grpId="0"/>
      <p:bldP spid="6" grpId="1"/>
      <p:bldP spid="7" grpId="0"/>
      <p:bldP spid="7" grpId="1"/>
      <p:bldP spid="15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79490"/>
              </p:ext>
            </p:extLst>
          </p:nvPr>
        </p:nvGraphicFramePr>
        <p:xfrm>
          <a:off x="2946400" y="1897038"/>
          <a:ext cx="8407400" cy="4244455"/>
        </p:xfrm>
        <a:graphic>
          <a:graphicData uri="http://schemas.openxmlformats.org/drawingml/2006/table">
            <a:tbl>
              <a:tblPr firstRow="1" firstCol="1" bandRow="1"/>
              <a:tblGrid>
                <a:gridCol w="6233851"/>
                <a:gridCol w="2173549"/>
              </a:tblGrid>
              <a:tr h="402610">
                <a:tc>
                  <a:txBody>
                    <a:bodyPr/>
                    <a:lstStyle/>
                    <a:p>
                      <a:pPr algn="just"/>
                      <a:r>
                        <a:rPr lang="bg-BG" sz="2000" dirty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стъпка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bg-BG" sz="200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пример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5218">
                <a:tc>
                  <a:txBody>
                    <a:bodyPr/>
                    <a:lstStyle/>
                    <a:p>
                      <a:pPr marL="0" lvl="0" indent="0" algn="just">
                        <a:buFont typeface="+mj-lt"/>
                        <a:buNone/>
                      </a:pPr>
                      <a:endParaRPr lang="bg-BG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bg-BG" sz="2000" dirty="0" smtClean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  <a:p>
                      <a:pPr algn="just"/>
                      <a:endParaRPr lang="bg-BG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5218">
                <a:tc>
                  <a:txBody>
                    <a:bodyPr/>
                    <a:lstStyle/>
                    <a:p>
                      <a:pPr marL="0" lvl="0" indent="0" algn="just">
                        <a:buFont typeface="+mj-lt"/>
                        <a:buNone/>
                      </a:pPr>
                      <a:endParaRPr lang="bg-BG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bg-BG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5218">
                <a:tc>
                  <a:txBody>
                    <a:bodyPr/>
                    <a:lstStyle/>
                    <a:p>
                      <a:pPr marL="0" lvl="0" indent="0" algn="just">
                        <a:buFont typeface="+mj-lt"/>
                        <a:buNone/>
                      </a:pPr>
                      <a:endParaRPr lang="bg-BG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bg-BG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0973">
                <a:tc>
                  <a:txBody>
                    <a:bodyPr/>
                    <a:lstStyle/>
                    <a:p>
                      <a:pPr marL="0" lvl="0" indent="0" algn="just">
                        <a:buFont typeface="+mj-lt"/>
                        <a:buNone/>
                      </a:pPr>
                      <a:endParaRPr lang="bg-BG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bg-BG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5218">
                <a:tc>
                  <a:txBody>
                    <a:bodyPr/>
                    <a:lstStyle/>
                    <a:p>
                      <a:pPr marL="0" lvl="0" indent="0" algn="just">
                        <a:buFont typeface="+mj-lt"/>
                        <a:buNone/>
                      </a:pPr>
                      <a:endParaRPr lang="bg-BG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bg-BG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Заглавие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Десетични дроби - Сравняване</a:t>
            </a:r>
          </a:p>
        </p:txBody>
      </p:sp>
      <p:sp>
        <p:nvSpPr>
          <p:cNvPr id="4" name="Правоъгълник 3"/>
          <p:cNvSpPr/>
          <p:nvPr/>
        </p:nvSpPr>
        <p:spPr>
          <a:xfrm>
            <a:off x="3025255" y="2413968"/>
            <a:ext cx="83454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000" dirty="0">
                <a:ea typeface="Times New Roman"/>
                <a:cs typeface="Times New Roman"/>
              </a:rPr>
              <a:t>Дроби </a:t>
            </a:r>
            <a:r>
              <a:rPr lang="bg-BG" sz="2000" dirty="0" smtClean="0">
                <a:ea typeface="Times New Roman"/>
                <a:cs typeface="Times New Roman"/>
              </a:rPr>
              <a:t>за сравняване                                                                  </a:t>
            </a:r>
            <a:r>
              <a:rPr lang="bg-BG" sz="2000" dirty="0">
                <a:ea typeface="Times New Roman"/>
                <a:cs typeface="Times New Roman"/>
              </a:rPr>
              <a:t> </a:t>
            </a:r>
            <a:r>
              <a:rPr lang="bg-BG" sz="2000" dirty="0" smtClean="0">
                <a:ea typeface="Times New Roman"/>
                <a:cs typeface="Times New Roman"/>
              </a:rPr>
              <a:t>    5,369  </a:t>
            </a:r>
            <a:r>
              <a:rPr lang="bg-BG" sz="2000" dirty="0">
                <a:ea typeface="Times New Roman"/>
                <a:cs typeface="Times New Roman"/>
              </a:rPr>
              <a:t>и  </a:t>
            </a:r>
            <a:r>
              <a:rPr lang="bg-BG" sz="2000" dirty="0" smtClean="0">
                <a:ea typeface="Times New Roman"/>
                <a:cs typeface="Times New Roman"/>
              </a:rPr>
              <a:t>5,12 </a:t>
            </a:r>
            <a:endParaRPr lang="bg-BG" sz="2000" dirty="0">
              <a:ea typeface="Times New Roman"/>
              <a:cs typeface="Times New Roman"/>
            </a:endParaRPr>
          </a:p>
        </p:txBody>
      </p:sp>
      <p:sp>
        <p:nvSpPr>
          <p:cNvPr id="5" name="Правоъгълник 4"/>
          <p:cNvSpPr/>
          <p:nvPr/>
        </p:nvSpPr>
        <p:spPr>
          <a:xfrm>
            <a:off x="3025255" y="3175464"/>
            <a:ext cx="83454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bg-BG" dirty="0">
                <a:ea typeface="Times New Roman"/>
                <a:cs typeface="Times New Roman"/>
              </a:rPr>
              <a:t>Дописваме нули, така че дробните части да станат с </a:t>
            </a:r>
            <a:endParaRPr lang="bg-BG" dirty="0" smtClean="0">
              <a:ea typeface="Times New Roman"/>
              <a:cs typeface="Times New Roman"/>
            </a:endParaRPr>
          </a:p>
          <a:p>
            <a:pPr algn="just"/>
            <a:r>
              <a:rPr lang="bg-BG" dirty="0" smtClean="0">
                <a:ea typeface="Times New Roman"/>
                <a:cs typeface="Times New Roman"/>
              </a:rPr>
              <a:t>еднакъв </a:t>
            </a:r>
            <a:r>
              <a:rPr lang="bg-BG" dirty="0">
                <a:ea typeface="Times New Roman"/>
                <a:cs typeface="Times New Roman"/>
              </a:rPr>
              <a:t>брой </a:t>
            </a:r>
            <a:r>
              <a:rPr lang="bg-BG" dirty="0" smtClean="0">
                <a:ea typeface="Times New Roman"/>
                <a:cs typeface="Times New Roman"/>
              </a:rPr>
              <a:t>цифри                   			                 5,369</a:t>
            </a:r>
            <a:r>
              <a:rPr lang="en-US" dirty="0" smtClean="0">
                <a:ea typeface="Times New Roman"/>
                <a:cs typeface="Times New Roman"/>
              </a:rPr>
              <a:t>  	</a:t>
            </a:r>
            <a:r>
              <a:rPr lang="bg-BG" dirty="0" smtClean="0">
                <a:ea typeface="Times New Roman"/>
                <a:cs typeface="Times New Roman"/>
              </a:rPr>
              <a:t>5,120</a:t>
            </a:r>
            <a:endParaRPr lang="bg-BG" dirty="0">
              <a:ea typeface="Times New Roman"/>
              <a:cs typeface="Times New Roman"/>
            </a:endParaRPr>
          </a:p>
        </p:txBody>
      </p:sp>
      <p:sp>
        <p:nvSpPr>
          <p:cNvPr id="6" name="Правоъгълник 5"/>
          <p:cNvSpPr/>
          <p:nvPr/>
        </p:nvSpPr>
        <p:spPr>
          <a:xfrm>
            <a:off x="3025254" y="4116903"/>
            <a:ext cx="8210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>
                <a:ea typeface="Times New Roman"/>
                <a:cs typeface="Times New Roman"/>
              </a:rPr>
              <a:t>Премахваме десетичната </a:t>
            </a:r>
            <a:r>
              <a:rPr lang="bg-BG" dirty="0" smtClean="0">
                <a:ea typeface="Times New Roman"/>
                <a:cs typeface="Times New Roman"/>
              </a:rPr>
              <a:t>запетая                          		5369</a:t>
            </a:r>
            <a:r>
              <a:rPr lang="en-US" dirty="0" smtClean="0">
                <a:ea typeface="Times New Roman"/>
                <a:cs typeface="Times New Roman"/>
              </a:rPr>
              <a:t> 	</a:t>
            </a:r>
            <a:r>
              <a:rPr lang="bg-BG" dirty="0" smtClean="0">
                <a:ea typeface="Times New Roman"/>
                <a:cs typeface="Times New Roman"/>
              </a:rPr>
              <a:t>5120</a:t>
            </a:r>
            <a:endParaRPr lang="bg-BG" dirty="0"/>
          </a:p>
        </p:txBody>
      </p:sp>
      <p:sp>
        <p:nvSpPr>
          <p:cNvPr id="7" name="Правоъгълник 6"/>
          <p:cNvSpPr/>
          <p:nvPr/>
        </p:nvSpPr>
        <p:spPr>
          <a:xfrm>
            <a:off x="3025254" y="4839555"/>
            <a:ext cx="804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bg-BG" dirty="0">
                <a:ea typeface="Times New Roman"/>
                <a:cs typeface="Times New Roman"/>
              </a:rPr>
              <a:t>Сравняваме получените естествени </a:t>
            </a:r>
            <a:r>
              <a:rPr lang="bg-BG" dirty="0" smtClean="0">
                <a:ea typeface="Times New Roman"/>
                <a:cs typeface="Times New Roman"/>
              </a:rPr>
              <a:t>числа  </a:t>
            </a:r>
            <a:r>
              <a:rPr lang="bg-BG" dirty="0">
                <a:ea typeface="Times New Roman"/>
                <a:cs typeface="Times New Roman"/>
              </a:rPr>
              <a:t> </a:t>
            </a:r>
            <a:r>
              <a:rPr lang="bg-BG" dirty="0" smtClean="0">
                <a:ea typeface="Times New Roman"/>
                <a:cs typeface="Times New Roman"/>
              </a:rPr>
              <a:t>			5369    &gt;   5120</a:t>
            </a:r>
            <a:endParaRPr lang="bg-BG" dirty="0">
              <a:ea typeface="Times New Roman"/>
              <a:cs typeface="Times New Roman"/>
            </a:endParaRPr>
          </a:p>
        </p:txBody>
      </p:sp>
      <p:sp>
        <p:nvSpPr>
          <p:cNvPr id="8" name="Правоъгълник 7"/>
          <p:cNvSpPr/>
          <p:nvPr/>
        </p:nvSpPr>
        <p:spPr>
          <a:xfrm>
            <a:off x="3011409" y="5510390"/>
            <a:ext cx="82380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bg-BG" dirty="0">
                <a:ea typeface="Times New Roman"/>
                <a:cs typeface="Times New Roman"/>
              </a:rPr>
              <a:t>Същия знак е валиден и за първоначалните дробни </a:t>
            </a:r>
            <a:r>
              <a:rPr lang="bg-BG" smtClean="0">
                <a:ea typeface="Times New Roman"/>
                <a:cs typeface="Times New Roman"/>
              </a:rPr>
              <a:t>числа              </a:t>
            </a:r>
            <a:r>
              <a:rPr lang="bg-BG" dirty="0" smtClean="0">
                <a:ea typeface="Times New Roman"/>
                <a:cs typeface="Times New Roman"/>
              </a:rPr>
              <a:t>5,369   &gt;   5,12 </a:t>
            </a:r>
            <a:endParaRPr lang="bg-BG" dirty="0">
              <a:ea typeface="Times New Roman"/>
              <a:cs typeface="Times New Roman"/>
            </a:endParaRPr>
          </a:p>
        </p:txBody>
      </p:sp>
      <p:pic>
        <p:nvPicPr>
          <p:cNvPr id="9" name="desDrobi18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555846" y="138752"/>
            <a:ext cx="609600" cy="609600"/>
          </a:xfrm>
          <a:prstGeom prst="rect">
            <a:avLst/>
          </a:prstGeom>
        </p:spPr>
      </p:pic>
      <p:pic>
        <p:nvPicPr>
          <p:cNvPr id="10" name="desDrobi19.wma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2415655" y="92112"/>
            <a:ext cx="609600" cy="609600"/>
          </a:xfrm>
          <a:prstGeom prst="rect">
            <a:avLst/>
          </a:prstGeom>
        </p:spPr>
      </p:pic>
      <p:pic>
        <p:nvPicPr>
          <p:cNvPr id="11" name="desDrobi20.wma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3252255" y="86039"/>
            <a:ext cx="609600" cy="609600"/>
          </a:xfrm>
          <a:prstGeom prst="rect">
            <a:avLst/>
          </a:prstGeom>
        </p:spPr>
      </p:pic>
      <p:pic>
        <p:nvPicPr>
          <p:cNvPr id="12" name="desDrobi21.wma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4110681" y="92112"/>
            <a:ext cx="609600" cy="609600"/>
          </a:xfrm>
          <a:prstGeom prst="rect">
            <a:avLst/>
          </a:prstGeom>
        </p:spPr>
      </p:pic>
      <p:pic>
        <p:nvPicPr>
          <p:cNvPr id="14" name="desDrobi22.wma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4887102" y="138752"/>
            <a:ext cx="609600" cy="609600"/>
          </a:xfrm>
          <a:prstGeom prst="rect">
            <a:avLst/>
          </a:prstGeom>
        </p:spPr>
      </p:pic>
      <p:pic>
        <p:nvPicPr>
          <p:cNvPr id="15" name="desDrobi24.wma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5538985" y="152776"/>
            <a:ext cx="609600" cy="609600"/>
          </a:xfrm>
          <a:prstGeom prst="rect">
            <a:avLst/>
          </a:prstGeom>
        </p:spPr>
      </p:pic>
      <p:pic>
        <p:nvPicPr>
          <p:cNvPr id="16" name="Picture 9">
            <a:hlinkClick r:id="" action="ppaction://hlinkshowjump?jump=endshow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08048" y="6178686"/>
            <a:ext cx="579170" cy="54259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Групиране 16"/>
          <p:cNvGrpSpPr/>
          <p:nvPr/>
        </p:nvGrpSpPr>
        <p:grpSpPr>
          <a:xfrm>
            <a:off x="10456454" y="6181226"/>
            <a:ext cx="612000" cy="648000"/>
            <a:chOff x="8781390" y="6084088"/>
            <a:chExt cx="720000" cy="742707"/>
          </a:xfrm>
        </p:grpSpPr>
        <p:pic>
          <p:nvPicPr>
            <p:cNvPr id="18" name="Картина 18">
              <a:hlinkClick r:id="rId22" action="ppaction://hlinkfile" tooltip="разпечатай си задачи за упражнение"/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5071" b="89933" l="7462" r="93077"/>
                      </a14:imgEffect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1390" y="6084088"/>
              <a:ext cx="720000" cy="742707"/>
            </a:xfrm>
            <a:prstGeom prst="rect">
              <a:avLst/>
            </a:prstGeom>
          </p:spPr>
        </p:pic>
        <p:sp>
          <p:nvSpPr>
            <p:cNvPr id="19" name="Овал 19"/>
            <p:cNvSpPr/>
            <p:nvPr/>
          </p:nvSpPr>
          <p:spPr>
            <a:xfrm>
              <a:off x="8875986" y="6154099"/>
              <a:ext cx="536028" cy="536028"/>
            </a:xfrm>
            <a:prstGeom prst="ellips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pic>
        <p:nvPicPr>
          <p:cNvPr id="20" name="Картина 22">
            <a:hlinkClick r:id="rId25" action="ppaction://hlinkfile" tooltip="разпечатай си пищов"/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630" y="6277693"/>
            <a:ext cx="602157" cy="455065"/>
          </a:xfrm>
          <a:prstGeom prst="rect">
            <a:avLst/>
          </a:prstGeom>
        </p:spPr>
      </p:pic>
      <p:sp>
        <p:nvSpPr>
          <p:cNvPr id="21" name="Правоъгълник 20"/>
          <p:cNvSpPr/>
          <p:nvPr/>
        </p:nvSpPr>
        <p:spPr>
          <a:xfrm>
            <a:off x="5351069" y="2481063"/>
            <a:ext cx="33915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400" dirty="0" smtClean="0"/>
              <a:t>12,8 &gt; 3,9 , </a:t>
            </a:r>
            <a:r>
              <a:rPr lang="bg-BG" sz="2400" dirty="0"/>
              <a:t>защото </a:t>
            </a:r>
            <a:r>
              <a:rPr lang="bg-BG" sz="2400" dirty="0" smtClean="0"/>
              <a:t>12 &gt; 3</a:t>
            </a:r>
            <a:endParaRPr lang="bg-BG" sz="2400" dirty="0"/>
          </a:p>
        </p:txBody>
      </p:sp>
      <p:pic>
        <p:nvPicPr>
          <p:cNvPr id="22" name="desDrobi16.wma">
            <a:hlinkClick r:id="" action="ppaction://media"/>
          </p:cNvPr>
          <p:cNvPicPr>
            <a:picLocks noChangeAspect="1"/>
          </p:cNvPicPr>
          <p:nvPr>
            <a:audioFile r:link="rId13"/>
            <p:extLst>
              <p:ext uri="{DAA4B4D4-6D71-4841-9C94-3DE7FCFB9230}">
                <p14:media xmlns:p14="http://schemas.microsoft.com/office/powerpoint/2010/main" r:embed="rId14">
                  <p14:trim end="8475.7472"/>
                </p14:media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148560" y="112208"/>
            <a:ext cx="609600" cy="609600"/>
          </a:xfrm>
          <a:prstGeom prst="rect">
            <a:avLst/>
          </a:prstGeom>
        </p:spPr>
      </p:pic>
      <p:pic>
        <p:nvPicPr>
          <p:cNvPr id="23" name="desDrobi17.wma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30771" y="98543"/>
            <a:ext cx="690017" cy="69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3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82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582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5464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9046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594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454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4990"/>
                            </p:stCondLst>
                            <p:childTnLst>
                              <p:par>
                                <p:cTn id="2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1054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156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8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531"/>
                            </p:stCondLst>
                            <p:childTnLst>
                              <p:par>
                                <p:cTn id="2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1671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615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5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2249"/>
                            </p:stCondLst>
                            <p:childTnLst>
                              <p:par>
                                <p:cTn id="3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1041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97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2663"/>
                            </p:stCondLst>
                            <p:childTnLst>
                              <p:par>
                                <p:cTn id="4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1165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183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1283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4319"/>
                            </p:stCondLst>
                            <p:childTnLst>
                              <p:par>
                                <p:cTn id="4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13885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1127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2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98204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98204"/>
                            </p:stCondLst>
                            <p:childTnLst>
                              <p:par>
                                <p:cTn id="55" presetID="26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704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704"/>
                            </p:stCondLst>
                            <p:childTnLst>
                              <p:par>
                                <p:cTn id="62" presetID="26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 showWhenStopped="0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 showWhenStopped="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 showWhenStopped="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 showWhenStopped="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 showWhenStopped="0">
                <p:cTn id="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 showWhenStopped="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 showWhenStopped="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5" grpId="0"/>
      <p:bldP spid="6" grpId="0"/>
      <p:bldP spid="7" grpId="0"/>
      <p:bldP spid="8" grpId="0"/>
      <p:bldP spid="21" grpId="0"/>
      <p:bldP spid="21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Потребителски проект">
  <a:themeElements>
    <a:clrScheme name="О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6553</TotalTime>
  <Words>181</Words>
  <Application>Microsoft Office PowerPoint</Application>
  <PresentationFormat>Widescreen</PresentationFormat>
  <Paragraphs>70</Paragraphs>
  <Slides>5</Slides>
  <Notes>0</Notes>
  <HiddenSlides>0</HiddenSlides>
  <MMClips>25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Times New Roman</vt:lpstr>
      <vt:lpstr>Office Theme</vt:lpstr>
      <vt:lpstr>Потребителски проект</vt:lpstr>
      <vt:lpstr>Десетични дроби - Същност</vt:lpstr>
      <vt:lpstr>Десетични дроби - Същност</vt:lpstr>
      <vt:lpstr>Десетични дроби - Същност</vt:lpstr>
      <vt:lpstr>Десетични дроби - Сравняване</vt:lpstr>
      <vt:lpstr>Десетични дроби - Сравняване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ДесетичниДробиСъщност</dc:title>
  <dc:creator>Диитър колев</dc:creator>
  <cp:lastModifiedBy>Димитър Колев</cp:lastModifiedBy>
  <cp:revision>401</cp:revision>
  <dcterms:created xsi:type="dcterms:W3CDTF">2014-12-03T16:22:28Z</dcterms:created>
  <dcterms:modified xsi:type="dcterms:W3CDTF">2015-11-29T06:53:53Z</dcterms:modified>
</cp:coreProperties>
</file>